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4"/>
  </p:notesMasterIdLst>
  <p:sldIdLst>
    <p:sldId id="256" r:id="rId5"/>
    <p:sldId id="257" r:id="rId6"/>
    <p:sldId id="258" r:id="rId7"/>
    <p:sldId id="264" r:id="rId8"/>
    <p:sldId id="260" r:id="rId9"/>
    <p:sldId id="259" r:id="rId10"/>
    <p:sldId id="269" r:id="rId11"/>
    <p:sldId id="266" r:id="rId12"/>
    <p:sldId id="265" r:id="rId13"/>
    <p:sldId id="268" r:id="rId14"/>
    <p:sldId id="261" r:id="rId15"/>
    <p:sldId id="267" r:id="rId16"/>
    <p:sldId id="273" r:id="rId17"/>
    <p:sldId id="262" r:id="rId18"/>
    <p:sldId id="288" r:id="rId19"/>
    <p:sldId id="263" r:id="rId20"/>
    <p:sldId id="271" r:id="rId21"/>
    <p:sldId id="274" r:id="rId22"/>
    <p:sldId id="275" r:id="rId23"/>
    <p:sldId id="276" r:id="rId24"/>
    <p:sldId id="272" r:id="rId25"/>
    <p:sldId id="281" r:id="rId26"/>
    <p:sldId id="287" r:id="rId27"/>
    <p:sldId id="278" r:id="rId28"/>
    <p:sldId id="277" r:id="rId29"/>
    <p:sldId id="285" r:id="rId30"/>
    <p:sldId id="283" r:id="rId31"/>
    <p:sldId id="270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A952CC-D337-41C5-94B8-3776410570F6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C228C8-E228-416C-AC3D-8801256E8F43}">
      <dgm:prSet phldrT="[Text]" custT="1"/>
      <dgm:spPr/>
      <dgm:t>
        <a:bodyPr/>
        <a:lstStyle/>
        <a:p>
          <a:r>
            <a:rPr lang="en-GB" sz="1000" b="1" dirty="0"/>
            <a:t>Objective</a:t>
          </a:r>
          <a:endParaRPr lang="en-US" sz="1000" b="1" dirty="0"/>
        </a:p>
      </dgm:t>
    </dgm:pt>
    <dgm:pt modelId="{ADF9D7F2-B0FE-4A5F-8170-62B3EE1BFEAE}" type="parTrans" cxnId="{3AD756C7-7765-4C10-9206-DABF28AA1735}">
      <dgm:prSet/>
      <dgm:spPr/>
      <dgm:t>
        <a:bodyPr/>
        <a:lstStyle/>
        <a:p>
          <a:endParaRPr lang="en-US" sz="1000" b="1"/>
        </a:p>
      </dgm:t>
    </dgm:pt>
    <dgm:pt modelId="{B92DC281-0858-449F-A9EF-C2C87ABD0827}" type="sibTrans" cxnId="{3AD756C7-7765-4C10-9206-DABF28AA1735}">
      <dgm:prSet custT="1"/>
      <dgm:spPr/>
      <dgm:t>
        <a:bodyPr/>
        <a:lstStyle/>
        <a:p>
          <a:endParaRPr lang="en-US" sz="1000" b="1"/>
        </a:p>
      </dgm:t>
    </dgm:pt>
    <dgm:pt modelId="{BB650A56-4476-4080-87E2-33412CC4E3B8}">
      <dgm:prSet phldrT="[Text]" custT="1"/>
      <dgm:spPr/>
      <dgm:t>
        <a:bodyPr/>
        <a:lstStyle/>
        <a:p>
          <a:r>
            <a:rPr lang="en-GB" sz="1000" b="1" dirty="0"/>
            <a:t>Overview</a:t>
          </a:r>
          <a:endParaRPr lang="en-US" sz="1000" b="1" dirty="0"/>
        </a:p>
      </dgm:t>
    </dgm:pt>
    <dgm:pt modelId="{921DB64C-C1F7-464D-A852-18771ADC431C}" type="parTrans" cxnId="{3B7E840E-C4B0-40B0-83BF-CA91F61D9051}">
      <dgm:prSet/>
      <dgm:spPr/>
      <dgm:t>
        <a:bodyPr/>
        <a:lstStyle/>
        <a:p>
          <a:endParaRPr lang="en-US" sz="1000" b="1"/>
        </a:p>
      </dgm:t>
    </dgm:pt>
    <dgm:pt modelId="{28D3C3BD-005A-4B10-AAB3-DBDB32CAB8CA}" type="sibTrans" cxnId="{3B7E840E-C4B0-40B0-83BF-CA91F61D9051}">
      <dgm:prSet custT="1"/>
      <dgm:spPr/>
      <dgm:t>
        <a:bodyPr/>
        <a:lstStyle/>
        <a:p>
          <a:endParaRPr lang="en-US" sz="1000" b="1"/>
        </a:p>
      </dgm:t>
    </dgm:pt>
    <dgm:pt modelId="{A9C422EB-3871-4119-B00A-991469EC1384}">
      <dgm:prSet phldrT="[Text]" custT="1"/>
      <dgm:spPr/>
      <dgm:t>
        <a:bodyPr/>
        <a:lstStyle/>
        <a:p>
          <a:r>
            <a:rPr lang="en-GB" sz="1000" b="1" dirty="0"/>
            <a:t>Generation</a:t>
          </a:r>
          <a:endParaRPr lang="en-US" sz="1000" b="1" dirty="0"/>
        </a:p>
      </dgm:t>
    </dgm:pt>
    <dgm:pt modelId="{0069C65F-76F1-4A87-AA99-C6E594CCF630}" type="parTrans" cxnId="{63C17383-EA2C-4BBC-8511-AE24A9313AE1}">
      <dgm:prSet/>
      <dgm:spPr/>
      <dgm:t>
        <a:bodyPr/>
        <a:lstStyle/>
        <a:p>
          <a:endParaRPr lang="en-US" sz="1000" b="1"/>
        </a:p>
      </dgm:t>
    </dgm:pt>
    <dgm:pt modelId="{08385D5F-EDA4-4EE9-94E0-0FCC3592CBE5}" type="sibTrans" cxnId="{63C17383-EA2C-4BBC-8511-AE24A9313AE1}">
      <dgm:prSet custT="1"/>
      <dgm:spPr/>
      <dgm:t>
        <a:bodyPr/>
        <a:lstStyle/>
        <a:p>
          <a:endParaRPr lang="en-US" sz="1000" b="1"/>
        </a:p>
      </dgm:t>
    </dgm:pt>
    <dgm:pt modelId="{A002A1A7-274F-49E9-BC05-BB748719282D}">
      <dgm:prSet phldrT="[Text]" custT="1"/>
      <dgm:spPr/>
      <dgm:t>
        <a:bodyPr/>
        <a:lstStyle/>
        <a:p>
          <a:r>
            <a:rPr lang="en-GB" sz="1000" b="1" dirty="0"/>
            <a:t>Methodology</a:t>
          </a:r>
          <a:endParaRPr lang="en-US" sz="1000" b="1" dirty="0"/>
        </a:p>
      </dgm:t>
    </dgm:pt>
    <dgm:pt modelId="{92BB6FEC-E5AB-4B63-85AB-6B5660D738CF}" type="parTrans" cxnId="{9C0C0B89-5E1E-497C-B190-DBF6158FAA59}">
      <dgm:prSet/>
      <dgm:spPr/>
      <dgm:t>
        <a:bodyPr/>
        <a:lstStyle/>
        <a:p>
          <a:endParaRPr lang="en-US" sz="1000" b="1"/>
        </a:p>
      </dgm:t>
    </dgm:pt>
    <dgm:pt modelId="{DD441109-F561-4089-B648-DCBA47E1B9D5}" type="sibTrans" cxnId="{9C0C0B89-5E1E-497C-B190-DBF6158FAA59}">
      <dgm:prSet custT="1"/>
      <dgm:spPr/>
      <dgm:t>
        <a:bodyPr/>
        <a:lstStyle/>
        <a:p>
          <a:endParaRPr lang="en-US" sz="1000" b="1"/>
        </a:p>
      </dgm:t>
    </dgm:pt>
    <dgm:pt modelId="{19044E05-33C9-4328-BABC-F06728E7A6C9}">
      <dgm:prSet phldrT="[Text]" custT="1"/>
      <dgm:spPr/>
      <dgm:t>
        <a:bodyPr/>
        <a:lstStyle/>
        <a:p>
          <a:r>
            <a:rPr lang="en-GB" sz="1000" b="1" dirty="0"/>
            <a:t>Result</a:t>
          </a:r>
          <a:endParaRPr lang="en-US" sz="1000" b="1" dirty="0"/>
        </a:p>
      </dgm:t>
    </dgm:pt>
    <dgm:pt modelId="{4A53DD97-1AA9-4A14-A97F-C28ED9E5BBA0}" type="parTrans" cxnId="{EE5E37C7-6C0D-4EAF-B751-C0DDBCC1A8F7}">
      <dgm:prSet/>
      <dgm:spPr/>
      <dgm:t>
        <a:bodyPr/>
        <a:lstStyle/>
        <a:p>
          <a:endParaRPr lang="en-US" sz="1000" b="1"/>
        </a:p>
      </dgm:t>
    </dgm:pt>
    <dgm:pt modelId="{213558B0-9A65-4364-9597-C078653C51B8}" type="sibTrans" cxnId="{EE5E37C7-6C0D-4EAF-B751-C0DDBCC1A8F7}">
      <dgm:prSet custT="1"/>
      <dgm:spPr/>
      <dgm:t>
        <a:bodyPr/>
        <a:lstStyle/>
        <a:p>
          <a:endParaRPr lang="en-US" sz="1000" b="1"/>
        </a:p>
      </dgm:t>
    </dgm:pt>
    <dgm:pt modelId="{79690F4A-672A-45C2-9E5D-649385D16156}" type="pres">
      <dgm:prSet presAssocID="{56A952CC-D337-41C5-94B8-3776410570F6}" presName="cycle" presStyleCnt="0">
        <dgm:presLayoutVars>
          <dgm:dir/>
          <dgm:resizeHandles val="exact"/>
        </dgm:presLayoutVars>
      </dgm:prSet>
      <dgm:spPr/>
    </dgm:pt>
    <dgm:pt modelId="{C8EC0E70-2076-426B-8703-D7684EBA0367}" type="pres">
      <dgm:prSet presAssocID="{FFC228C8-E228-416C-AC3D-8801256E8F43}" presName="node" presStyleLbl="node1" presStyleIdx="0" presStyleCnt="5">
        <dgm:presLayoutVars>
          <dgm:bulletEnabled val="1"/>
        </dgm:presLayoutVars>
      </dgm:prSet>
      <dgm:spPr/>
    </dgm:pt>
    <dgm:pt modelId="{637C1C9C-814B-4E90-A482-E37332C41833}" type="pres">
      <dgm:prSet presAssocID="{B92DC281-0858-449F-A9EF-C2C87ABD0827}" presName="sibTrans" presStyleLbl="sibTrans2D1" presStyleIdx="0" presStyleCnt="5"/>
      <dgm:spPr/>
    </dgm:pt>
    <dgm:pt modelId="{120573A7-6E08-45CD-9CD1-9B65DFCAB911}" type="pres">
      <dgm:prSet presAssocID="{B92DC281-0858-449F-A9EF-C2C87ABD0827}" presName="connectorText" presStyleLbl="sibTrans2D1" presStyleIdx="0" presStyleCnt="5"/>
      <dgm:spPr/>
    </dgm:pt>
    <dgm:pt modelId="{4A98E371-8FD8-4D7D-B176-D3D8BEF98425}" type="pres">
      <dgm:prSet presAssocID="{BB650A56-4476-4080-87E2-33412CC4E3B8}" presName="node" presStyleLbl="node1" presStyleIdx="1" presStyleCnt="5">
        <dgm:presLayoutVars>
          <dgm:bulletEnabled val="1"/>
        </dgm:presLayoutVars>
      </dgm:prSet>
      <dgm:spPr/>
    </dgm:pt>
    <dgm:pt modelId="{7C6629EE-1C83-4994-AD5D-3BDDBF9E6B22}" type="pres">
      <dgm:prSet presAssocID="{28D3C3BD-005A-4B10-AAB3-DBDB32CAB8CA}" presName="sibTrans" presStyleLbl="sibTrans2D1" presStyleIdx="1" presStyleCnt="5"/>
      <dgm:spPr/>
    </dgm:pt>
    <dgm:pt modelId="{034519B8-C05E-45FD-B618-8D012509A8F1}" type="pres">
      <dgm:prSet presAssocID="{28D3C3BD-005A-4B10-AAB3-DBDB32CAB8CA}" presName="connectorText" presStyleLbl="sibTrans2D1" presStyleIdx="1" presStyleCnt="5"/>
      <dgm:spPr/>
    </dgm:pt>
    <dgm:pt modelId="{D126E019-2F97-4700-A1B0-2CBBBA1ED90A}" type="pres">
      <dgm:prSet presAssocID="{A9C422EB-3871-4119-B00A-991469EC1384}" presName="node" presStyleLbl="node1" presStyleIdx="2" presStyleCnt="5">
        <dgm:presLayoutVars>
          <dgm:bulletEnabled val="1"/>
        </dgm:presLayoutVars>
      </dgm:prSet>
      <dgm:spPr/>
    </dgm:pt>
    <dgm:pt modelId="{CF2A5B18-C473-4C47-8069-170E150B8DB7}" type="pres">
      <dgm:prSet presAssocID="{08385D5F-EDA4-4EE9-94E0-0FCC3592CBE5}" presName="sibTrans" presStyleLbl="sibTrans2D1" presStyleIdx="2" presStyleCnt="5"/>
      <dgm:spPr/>
    </dgm:pt>
    <dgm:pt modelId="{B0B17970-B598-4CAE-9725-E97EA3C0E7E5}" type="pres">
      <dgm:prSet presAssocID="{08385D5F-EDA4-4EE9-94E0-0FCC3592CBE5}" presName="connectorText" presStyleLbl="sibTrans2D1" presStyleIdx="2" presStyleCnt="5"/>
      <dgm:spPr/>
    </dgm:pt>
    <dgm:pt modelId="{7D124AF0-A783-4AFD-906B-D1F18E041BAB}" type="pres">
      <dgm:prSet presAssocID="{A002A1A7-274F-49E9-BC05-BB748719282D}" presName="node" presStyleLbl="node1" presStyleIdx="3" presStyleCnt="5">
        <dgm:presLayoutVars>
          <dgm:bulletEnabled val="1"/>
        </dgm:presLayoutVars>
      </dgm:prSet>
      <dgm:spPr/>
    </dgm:pt>
    <dgm:pt modelId="{7D9D0922-767E-4051-AE2A-24C1E252A21D}" type="pres">
      <dgm:prSet presAssocID="{DD441109-F561-4089-B648-DCBA47E1B9D5}" presName="sibTrans" presStyleLbl="sibTrans2D1" presStyleIdx="3" presStyleCnt="5"/>
      <dgm:spPr/>
    </dgm:pt>
    <dgm:pt modelId="{BC30BF22-E8B4-466E-B9D8-197B4DCC1296}" type="pres">
      <dgm:prSet presAssocID="{DD441109-F561-4089-B648-DCBA47E1B9D5}" presName="connectorText" presStyleLbl="sibTrans2D1" presStyleIdx="3" presStyleCnt="5"/>
      <dgm:spPr/>
    </dgm:pt>
    <dgm:pt modelId="{4951BD47-B3BB-47F3-8003-CF10FCFC6FFA}" type="pres">
      <dgm:prSet presAssocID="{19044E05-33C9-4328-BABC-F06728E7A6C9}" presName="node" presStyleLbl="node1" presStyleIdx="4" presStyleCnt="5">
        <dgm:presLayoutVars>
          <dgm:bulletEnabled val="1"/>
        </dgm:presLayoutVars>
      </dgm:prSet>
      <dgm:spPr/>
    </dgm:pt>
    <dgm:pt modelId="{5CA0E167-075E-4577-97EE-9629ADFBBF2B}" type="pres">
      <dgm:prSet presAssocID="{213558B0-9A65-4364-9597-C078653C51B8}" presName="sibTrans" presStyleLbl="sibTrans2D1" presStyleIdx="4" presStyleCnt="5"/>
      <dgm:spPr/>
    </dgm:pt>
    <dgm:pt modelId="{208B414D-F804-48AB-97B2-D4A0F1CD6229}" type="pres">
      <dgm:prSet presAssocID="{213558B0-9A65-4364-9597-C078653C51B8}" presName="connectorText" presStyleLbl="sibTrans2D1" presStyleIdx="4" presStyleCnt="5"/>
      <dgm:spPr/>
    </dgm:pt>
  </dgm:ptLst>
  <dgm:cxnLst>
    <dgm:cxn modelId="{C7BBAD02-C252-4E32-BA12-ABF9B2C72D65}" type="presOf" srcId="{DD441109-F561-4089-B648-DCBA47E1B9D5}" destId="{7D9D0922-767E-4051-AE2A-24C1E252A21D}" srcOrd="0" destOrd="0" presId="urn:microsoft.com/office/officeart/2005/8/layout/cycle2"/>
    <dgm:cxn modelId="{F99D3F09-0451-4557-9BF7-0C408EA63DDA}" type="presOf" srcId="{213558B0-9A65-4364-9597-C078653C51B8}" destId="{5CA0E167-075E-4577-97EE-9629ADFBBF2B}" srcOrd="0" destOrd="0" presId="urn:microsoft.com/office/officeart/2005/8/layout/cycle2"/>
    <dgm:cxn modelId="{3B7E840E-C4B0-40B0-83BF-CA91F61D9051}" srcId="{56A952CC-D337-41C5-94B8-3776410570F6}" destId="{BB650A56-4476-4080-87E2-33412CC4E3B8}" srcOrd="1" destOrd="0" parTransId="{921DB64C-C1F7-464D-A852-18771ADC431C}" sibTransId="{28D3C3BD-005A-4B10-AAB3-DBDB32CAB8CA}"/>
    <dgm:cxn modelId="{9CE49915-5EE2-40AD-8B36-D3C1A25363A5}" type="presOf" srcId="{56A952CC-D337-41C5-94B8-3776410570F6}" destId="{79690F4A-672A-45C2-9E5D-649385D16156}" srcOrd="0" destOrd="0" presId="urn:microsoft.com/office/officeart/2005/8/layout/cycle2"/>
    <dgm:cxn modelId="{7EF5D723-290E-430A-8234-8F724305E39B}" type="presOf" srcId="{08385D5F-EDA4-4EE9-94E0-0FCC3592CBE5}" destId="{B0B17970-B598-4CAE-9725-E97EA3C0E7E5}" srcOrd="1" destOrd="0" presId="urn:microsoft.com/office/officeart/2005/8/layout/cycle2"/>
    <dgm:cxn modelId="{614B4825-BE62-4AFD-9CFC-85874516BA83}" type="presOf" srcId="{19044E05-33C9-4328-BABC-F06728E7A6C9}" destId="{4951BD47-B3BB-47F3-8003-CF10FCFC6FFA}" srcOrd="0" destOrd="0" presId="urn:microsoft.com/office/officeart/2005/8/layout/cycle2"/>
    <dgm:cxn modelId="{4266BB49-EA35-4BCA-9079-FB4ADC1F254E}" type="presOf" srcId="{B92DC281-0858-449F-A9EF-C2C87ABD0827}" destId="{637C1C9C-814B-4E90-A482-E37332C41833}" srcOrd="0" destOrd="0" presId="urn:microsoft.com/office/officeart/2005/8/layout/cycle2"/>
    <dgm:cxn modelId="{13074A74-4A1E-42D2-B568-E84733CC698B}" type="presOf" srcId="{213558B0-9A65-4364-9597-C078653C51B8}" destId="{208B414D-F804-48AB-97B2-D4A0F1CD6229}" srcOrd="1" destOrd="0" presId="urn:microsoft.com/office/officeart/2005/8/layout/cycle2"/>
    <dgm:cxn modelId="{63C17383-EA2C-4BBC-8511-AE24A9313AE1}" srcId="{56A952CC-D337-41C5-94B8-3776410570F6}" destId="{A9C422EB-3871-4119-B00A-991469EC1384}" srcOrd="2" destOrd="0" parTransId="{0069C65F-76F1-4A87-AA99-C6E594CCF630}" sibTransId="{08385D5F-EDA4-4EE9-94E0-0FCC3592CBE5}"/>
    <dgm:cxn modelId="{9C0C0B89-5E1E-497C-B190-DBF6158FAA59}" srcId="{56A952CC-D337-41C5-94B8-3776410570F6}" destId="{A002A1A7-274F-49E9-BC05-BB748719282D}" srcOrd="3" destOrd="0" parTransId="{92BB6FEC-E5AB-4B63-85AB-6B5660D738CF}" sibTransId="{DD441109-F561-4089-B648-DCBA47E1B9D5}"/>
    <dgm:cxn modelId="{4CAF3D91-97AF-4E63-AA3C-71765279800A}" type="presOf" srcId="{28D3C3BD-005A-4B10-AAB3-DBDB32CAB8CA}" destId="{7C6629EE-1C83-4994-AD5D-3BDDBF9E6B22}" srcOrd="0" destOrd="0" presId="urn:microsoft.com/office/officeart/2005/8/layout/cycle2"/>
    <dgm:cxn modelId="{F53BE794-84FF-42A1-B6C0-214D79574496}" type="presOf" srcId="{08385D5F-EDA4-4EE9-94E0-0FCC3592CBE5}" destId="{CF2A5B18-C473-4C47-8069-170E150B8DB7}" srcOrd="0" destOrd="0" presId="urn:microsoft.com/office/officeart/2005/8/layout/cycle2"/>
    <dgm:cxn modelId="{3F36CBA3-9116-4E5F-BF27-CE1CF8BA4244}" type="presOf" srcId="{DD441109-F561-4089-B648-DCBA47E1B9D5}" destId="{BC30BF22-E8B4-466E-B9D8-197B4DCC1296}" srcOrd="1" destOrd="0" presId="urn:microsoft.com/office/officeart/2005/8/layout/cycle2"/>
    <dgm:cxn modelId="{E75B1DB9-E89B-41D0-BA8D-740F382D0F04}" type="presOf" srcId="{28D3C3BD-005A-4B10-AAB3-DBDB32CAB8CA}" destId="{034519B8-C05E-45FD-B618-8D012509A8F1}" srcOrd="1" destOrd="0" presId="urn:microsoft.com/office/officeart/2005/8/layout/cycle2"/>
    <dgm:cxn modelId="{3AC3E9C1-7611-4A45-ADDD-2366A2690466}" type="presOf" srcId="{A9C422EB-3871-4119-B00A-991469EC1384}" destId="{D126E019-2F97-4700-A1B0-2CBBBA1ED90A}" srcOrd="0" destOrd="0" presId="urn:microsoft.com/office/officeart/2005/8/layout/cycle2"/>
    <dgm:cxn modelId="{EE5E37C7-6C0D-4EAF-B751-C0DDBCC1A8F7}" srcId="{56A952CC-D337-41C5-94B8-3776410570F6}" destId="{19044E05-33C9-4328-BABC-F06728E7A6C9}" srcOrd="4" destOrd="0" parTransId="{4A53DD97-1AA9-4A14-A97F-C28ED9E5BBA0}" sibTransId="{213558B0-9A65-4364-9597-C078653C51B8}"/>
    <dgm:cxn modelId="{3AD756C7-7765-4C10-9206-DABF28AA1735}" srcId="{56A952CC-D337-41C5-94B8-3776410570F6}" destId="{FFC228C8-E228-416C-AC3D-8801256E8F43}" srcOrd="0" destOrd="0" parTransId="{ADF9D7F2-B0FE-4A5F-8170-62B3EE1BFEAE}" sibTransId="{B92DC281-0858-449F-A9EF-C2C87ABD0827}"/>
    <dgm:cxn modelId="{AB0E1DD8-E20B-4096-AA2D-B81CD8D9AC78}" type="presOf" srcId="{B92DC281-0858-449F-A9EF-C2C87ABD0827}" destId="{120573A7-6E08-45CD-9CD1-9B65DFCAB911}" srcOrd="1" destOrd="0" presId="urn:microsoft.com/office/officeart/2005/8/layout/cycle2"/>
    <dgm:cxn modelId="{4A1D65E7-B41D-4DEC-9F7E-7F9A61D2DA2B}" type="presOf" srcId="{FFC228C8-E228-416C-AC3D-8801256E8F43}" destId="{C8EC0E70-2076-426B-8703-D7684EBA0367}" srcOrd="0" destOrd="0" presId="urn:microsoft.com/office/officeart/2005/8/layout/cycle2"/>
    <dgm:cxn modelId="{65307DE7-7F0D-44CE-B522-C7A6C007B8FC}" type="presOf" srcId="{A002A1A7-274F-49E9-BC05-BB748719282D}" destId="{7D124AF0-A783-4AFD-906B-D1F18E041BAB}" srcOrd="0" destOrd="0" presId="urn:microsoft.com/office/officeart/2005/8/layout/cycle2"/>
    <dgm:cxn modelId="{945CF1FB-1F97-409B-9E57-29ECD33D8428}" type="presOf" srcId="{BB650A56-4476-4080-87E2-33412CC4E3B8}" destId="{4A98E371-8FD8-4D7D-B176-D3D8BEF98425}" srcOrd="0" destOrd="0" presId="urn:microsoft.com/office/officeart/2005/8/layout/cycle2"/>
    <dgm:cxn modelId="{2119B3E8-6973-419C-8D65-9DFA0B37595E}" type="presParOf" srcId="{79690F4A-672A-45C2-9E5D-649385D16156}" destId="{C8EC0E70-2076-426B-8703-D7684EBA0367}" srcOrd="0" destOrd="0" presId="urn:microsoft.com/office/officeart/2005/8/layout/cycle2"/>
    <dgm:cxn modelId="{549CB46F-6063-4199-9D53-D73572DDCD76}" type="presParOf" srcId="{79690F4A-672A-45C2-9E5D-649385D16156}" destId="{637C1C9C-814B-4E90-A482-E37332C41833}" srcOrd="1" destOrd="0" presId="urn:microsoft.com/office/officeart/2005/8/layout/cycle2"/>
    <dgm:cxn modelId="{6EEEFCFE-2038-4030-B942-D8F0BEEDECA5}" type="presParOf" srcId="{637C1C9C-814B-4E90-A482-E37332C41833}" destId="{120573A7-6E08-45CD-9CD1-9B65DFCAB911}" srcOrd="0" destOrd="0" presId="urn:microsoft.com/office/officeart/2005/8/layout/cycle2"/>
    <dgm:cxn modelId="{1D979C3A-07A0-45BC-89FD-633D3BA34764}" type="presParOf" srcId="{79690F4A-672A-45C2-9E5D-649385D16156}" destId="{4A98E371-8FD8-4D7D-B176-D3D8BEF98425}" srcOrd="2" destOrd="0" presId="urn:microsoft.com/office/officeart/2005/8/layout/cycle2"/>
    <dgm:cxn modelId="{458F4F29-52B3-4C58-BEF7-7DC4A7CDA354}" type="presParOf" srcId="{79690F4A-672A-45C2-9E5D-649385D16156}" destId="{7C6629EE-1C83-4994-AD5D-3BDDBF9E6B22}" srcOrd="3" destOrd="0" presId="urn:microsoft.com/office/officeart/2005/8/layout/cycle2"/>
    <dgm:cxn modelId="{72118025-7CDC-4CC5-A7E7-BBFA9EB67B24}" type="presParOf" srcId="{7C6629EE-1C83-4994-AD5D-3BDDBF9E6B22}" destId="{034519B8-C05E-45FD-B618-8D012509A8F1}" srcOrd="0" destOrd="0" presId="urn:microsoft.com/office/officeart/2005/8/layout/cycle2"/>
    <dgm:cxn modelId="{37E0A5B4-9BB3-49E6-8EE8-CA351395D789}" type="presParOf" srcId="{79690F4A-672A-45C2-9E5D-649385D16156}" destId="{D126E019-2F97-4700-A1B0-2CBBBA1ED90A}" srcOrd="4" destOrd="0" presId="urn:microsoft.com/office/officeart/2005/8/layout/cycle2"/>
    <dgm:cxn modelId="{2634646B-728B-4148-86C0-3FE2CC6EBC0C}" type="presParOf" srcId="{79690F4A-672A-45C2-9E5D-649385D16156}" destId="{CF2A5B18-C473-4C47-8069-170E150B8DB7}" srcOrd="5" destOrd="0" presId="urn:microsoft.com/office/officeart/2005/8/layout/cycle2"/>
    <dgm:cxn modelId="{4E88B94A-CB5C-4787-8F6C-90E3C083ABF7}" type="presParOf" srcId="{CF2A5B18-C473-4C47-8069-170E150B8DB7}" destId="{B0B17970-B598-4CAE-9725-E97EA3C0E7E5}" srcOrd="0" destOrd="0" presId="urn:microsoft.com/office/officeart/2005/8/layout/cycle2"/>
    <dgm:cxn modelId="{F7885CB4-6195-4B1E-B116-114F9E704F5A}" type="presParOf" srcId="{79690F4A-672A-45C2-9E5D-649385D16156}" destId="{7D124AF0-A783-4AFD-906B-D1F18E041BAB}" srcOrd="6" destOrd="0" presId="urn:microsoft.com/office/officeart/2005/8/layout/cycle2"/>
    <dgm:cxn modelId="{16DBE5F2-CA0B-431E-B74B-86051522E772}" type="presParOf" srcId="{79690F4A-672A-45C2-9E5D-649385D16156}" destId="{7D9D0922-767E-4051-AE2A-24C1E252A21D}" srcOrd="7" destOrd="0" presId="urn:microsoft.com/office/officeart/2005/8/layout/cycle2"/>
    <dgm:cxn modelId="{E161AA0F-744E-49EE-B9FE-D407CFB32D45}" type="presParOf" srcId="{7D9D0922-767E-4051-AE2A-24C1E252A21D}" destId="{BC30BF22-E8B4-466E-B9D8-197B4DCC1296}" srcOrd="0" destOrd="0" presId="urn:microsoft.com/office/officeart/2005/8/layout/cycle2"/>
    <dgm:cxn modelId="{84F1920F-79C4-4406-9DF6-3239AE384873}" type="presParOf" srcId="{79690F4A-672A-45C2-9E5D-649385D16156}" destId="{4951BD47-B3BB-47F3-8003-CF10FCFC6FFA}" srcOrd="8" destOrd="0" presId="urn:microsoft.com/office/officeart/2005/8/layout/cycle2"/>
    <dgm:cxn modelId="{B252EBEB-5E09-4F9B-8745-863109A435C0}" type="presParOf" srcId="{79690F4A-672A-45C2-9E5D-649385D16156}" destId="{5CA0E167-075E-4577-97EE-9629ADFBBF2B}" srcOrd="9" destOrd="0" presId="urn:microsoft.com/office/officeart/2005/8/layout/cycle2"/>
    <dgm:cxn modelId="{BF1C8ADA-7091-4F8D-864F-87875CF852FF}" type="presParOf" srcId="{5CA0E167-075E-4577-97EE-9629ADFBBF2B}" destId="{208B414D-F804-48AB-97B2-D4A0F1CD622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EB109F-EDBA-480C-9E6A-8DB5609B514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88AFBA8-B36B-4480-A011-038119EBC45B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v"/>
          </a:pPr>
          <a:r>
            <a:rPr lang="en-GB" b="1" dirty="0"/>
            <a:t>Objective</a:t>
          </a:r>
          <a:endParaRPr lang="en-US" dirty="0"/>
        </a:p>
      </dgm:t>
    </dgm:pt>
    <dgm:pt modelId="{2C137D8E-690A-4018-B201-2A998ECF366C}" type="parTrans" cxnId="{5135C4B2-B321-4B7C-A89D-FA2179A34283}">
      <dgm:prSet/>
      <dgm:spPr/>
      <dgm:t>
        <a:bodyPr/>
        <a:lstStyle/>
        <a:p>
          <a:pPr algn="ctr"/>
          <a:endParaRPr lang="en-US"/>
        </a:p>
      </dgm:t>
    </dgm:pt>
    <dgm:pt modelId="{30FC9506-7BB1-405D-A681-43E90D40FAF5}" type="sibTrans" cxnId="{5135C4B2-B321-4B7C-A89D-FA2179A34283}">
      <dgm:prSet/>
      <dgm:spPr/>
      <dgm:t>
        <a:bodyPr/>
        <a:lstStyle/>
        <a:p>
          <a:pPr algn="ctr"/>
          <a:endParaRPr lang="en-US"/>
        </a:p>
      </dgm:t>
    </dgm:pt>
    <dgm:pt modelId="{CD070325-A910-41D3-9B7A-1160300322C4}">
      <dgm:prSet phldrT="[Text]" custT="1"/>
      <dgm:spPr/>
      <dgm:t>
        <a:bodyPr/>
        <a:lstStyle/>
        <a:p>
          <a:pPr algn="ctr">
            <a:buFont typeface="Wingdings" panose="05000000000000000000" pitchFamily="2" charset="2"/>
            <a:buChar char="v"/>
          </a:pPr>
          <a:r>
            <a:rPr lang="en-GB" sz="1400" b="1" dirty="0"/>
            <a:t>Developing the steel tube detection system</a:t>
          </a:r>
          <a:endParaRPr lang="en-US" sz="1400" b="1" dirty="0"/>
        </a:p>
      </dgm:t>
    </dgm:pt>
    <dgm:pt modelId="{D05FE858-E480-4505-ACAD-5EAB20D37910}" type="parTrans" cxnId="{6B68509B-0286-417D-8BC3-A38AE9610DEA}">
      <dgm:prSet/>
      <dgm:spPr/>
      <dgm:t>
        <a:bodyPr/>
        <a:lstStyle/>
        <a:p>
          <a:pPr algn="ctr"/>
          <a:endParaRPr lang="en-US"/>
        </a:p>
      </dgm:t>
    </dgm:pt>
    <dgm:pt modelId="{D2CE7D07-7AD8-4E16-8FF9-04682DCDDBF9}" type="sibTrans" cxnId="{6B68509B-0286-417D-8BC3-A38AE9610DEA}">
      <dgm:prSet/>
      <dgm:spPr/>
      <dgm:t>
        <a:bodyPr/>
        <a:lstStyle/>
        <a:p>
          <a:pPr algn="ctr"/>
          <a:endParaRPr lang="en-US"/>
        </a:p>
      </dgm:t>
    </dgm:pt>
    <dgm:pt modelId="{A8B6BA8F-D2E8-43B0-A3EB-4A10936D961E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v"/>
          </a:pPr>
          <a:r>
            <a:rPr lang="en-GB" b="1" dirty="0"/>
            <a:t>Unsupervised domain adaptation (UDA) module</a:t>
          </a:r>
          <a:endParaRPr lang="en-US" b="1" dirty="0"/>
        </a:p>
      </dgm:t>
    </dgm:pt>
    <dgm:pt modelId="{51DD1E85-7F78-4212-A9B2-E1BCD8E4778C}" type="parTrans" cxnId="{AED5B938-89D8-4A31-BD3B-3144810DE2F6}">
      <dgm:prSet/>
      <dgm:spPr/>
      <dgm:t>
        <a:bodyPr/>
        <a:lstStyle/>
        <a:p>
          <a:pPr algn="ctr"/>
          <a:endParaRPr lang="en-US"/>
        </a:p>
      </dgm:t>
    </dgm:pt>
    <dgm:pt modelId="{0308DC79-96E0-4140-9793-3A23D800B8A8}" type="sibTrans" cxnId="{AED5B938-89D8-4A31-BD3B-3144810DE2F6}">
      <dgm:prSet/>
      <dgm:spPr/>
      <dgm:t>
        <a:bodyPr/>
        <a:lstStyle/>
        <a:p>
          <a:pPr algn="ctr"/>
          <a:endParaRPr lang="en-US"/>
        </a:p>
      </dgm:t>
    </dgm:pt>
    <dgm:pt modelId="{A3E37B4C-BEC0-46E0-BBEC-1445B10B5FC9}">
      <dgm:prSet phldrT="[Text]"/>
      <dgm:spPr/>
      <dgm:t>
        <a:bodyPr/>
        <a:lstStyle/>
        <a:p>
          <a:pPr algn="ctr"/>
          <a:r>
            <a:rPr lang="en-GB" b="1" dirty="0"/>
            <a:t>Training and testing the UDA module </a:t>
          </a:r>
          <a:endParaRPr lang="en-US" b="1" dirty="0"/>
        </a:p>
      </dgm:t>
    </dgm:pt>
    <dgm:pt modelId="{54BD32AF-05B8-407F-9420-9A7E38E9D5F2}" type="parTrans" cxnId="{716B3DDA-60D2-4D51-879B-D66CC5EF9008}">
      <dgm:prSet/>
      <dgm:spPr/>
      <dgm:t>
        <a:bodyPr/>
        <a:lstStyle/>
        <a:p>
          <a:pPr algn="ctr"/>
          <a:endParaRPr lang="en-US"/>
        </a:p>
      </dgm:t>
    </dgm:pt>
    <dgm:pt modelId="{C2AB13BA-1CBA-4A60-AF15-045B384B80E4}" type="sibTrans" cxnId="{716B3DDA-60D2-4D51-879B-D66CC5EF9008}">
      <dgm:prSet/>
      <dgm:spPr/>
      <dgm:t>
        <a:bodyPr/>
        <a:lstStyle/>
        <a:p>
          <a:pPr algn="ctr"/>
          <a:endParaRPr lang="en-US"/>
        </a:p>
      </dgm:t>
    </dgm:pt>
    <dgm:pt modelId="{4CCEB7E3-8452-4BAB-AC27-8EE903B99A09}" type="pres">
      <dgm:prSet presAssocID="{74EB109F-EDBA-480C-9E6A-8DB5609B514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4420627-DAE8-46C3-8EBD-A5FA76D24876}" type="pres">
      <dgm:prSet presAssocID="{D88AFBA8-B36B-4480-A011-038119EBC45B}" presName="root1" presStyleCnt="0"/>
      <dgm:spPr/>
    </dgm:pt>
    <dgm:pt modelId="{6DD8CEF0-05DA-443C-AAA0-A34108F291D1}" type="pres">
      <dgm:prSet presAssocID="{D88AFBA8-B36B-4480-A011-038119EBC45B}" presName="LevelOneTextNode" presStyleLbl="node0" presStyleIdx="0" presStyleCnt="1">
        <dgm:presLayoutVars>
          <dgm:chPref val="3"/>
        </dgm:presLayoutVars>
      </dgm:prSet>
      <dgm:spPr/>
    </dgm:pt>
    <dgm:pt modelId="{934DEE31-28E3-48FF-A25E-1634644903FF}" type="pres">
      <dgm:prSet presAssocID="{D88AFBA8-B36B-4480-A011-038119EBC45B}" presName="level2hierChild" presStyleCnt="0"/>
      <dgm:spPr/>
    </dgm:pt>
    <dgm:pt modelId="{3C01F03A-0BDF-47B1-910C-50D391FF0CC7}" type="pres">
      <dgm:prSet presAssocID="{D05FE858-E480-4505-ACAD-5EAB20D37910}" presName="conn2-1" presStyleLbl="parChTrans1D2" presStyleIdx="0" presStyleCnt="3"/>
      <dgm:spPr/>
    </dgm:pt>
    <dgm:pt modelId="{7E007259-71E2-4A50-8981-83EC2CFB423E}" type="pres">
      <dgm:prSet presAssocID="{D05FE858-E480-4505-ACAD-5EAB20D37910}" presName="connTx" presStyleLbl="parChTrans1D2" presStyleIdx="0" presStyleCnt="3"/>
      <dgm:spPr/>
    </dgm:pt>
    <dgm:pt modelId="{87C9464A-5B07-41F9-99CA-5ABE5AAA7BC9}" type="pres">
      <dgm:prSet presAssocID="{CD070325-A910-41D3-9B7A-1160300322C4}" presName="root2" presStyleCnt="0"/>
      <dgm:spPr/>
    </dgm:pt>
    <dgm:pt modelId="{2041FCCA-DBB1-4787-921E-FEF3211BD99D}" type="pres">
      <dgm:prSet presAssocID="{CD070325-A910-41D3-9B7A-1160300322C4}" presName="LevelTwoTextNode" presStyleLbl="node2" presStyleIdx="0" presStyleCnt="3" custScaleX="263977">
        <dgm:presLayoutVars>
          <dgm:chPref val="3"/>
        </dgm:presLayoutVars>
      </dgm:prSet>
      <dgm:spPr/>
    </dgm:pt>
    <dgm:pt modelId="{EB9A7069-A584-455B-B019-560D840C0FAB}" type="pres">
      <dgm:prSet presAssocID="{CD070325-A910-41D3-9B7A-1160300322C4}" presName="level3hierChild" presStyleCnt="0"/>
      <dgm:spPr/>
    </dgm:pt>
    <dgm:pt modelId="{D666A895-0B8F-4BFC-A23E-9E86466DB184}" type="pres">
      <dgm:prSet presAssocID="{51DD1E85-7F78-4212-A9B2-E1BCD8E4778C}" presName="conn2-1" presStyleLbl="parChTrans1D2" presStyleIdx="1" presStyleCnt="3"/>
      <dgm:spPr/>
    </dgm:pt>
    <dgm:pt modelId="{291C16B8-8338-402C-9FB8-64581FC1F339}" type="pres">
      <dgm:prSet presAssocID="{51DD1E85-7F78-4212-A9B2-E1BCD8E4778C}" presName="connTx" presStyleLbl="parChTrans1D2" presStyleIdx="1" presStyleCnt="3"/>
      <dgm:spPr/>
    </dgm:pt>
    <dgm:pt modelId="{8B7A7380-9AF4-425A-A335-7E883EE94A71}" type="pres">
      <dgm:prSet presAssocID="{A8B6BA8F-D2E8-43B0-A3EB-4A10936D961E}" presName="root2" presStyleCnt="0"/>
      <dgm:spPr/>
    </dgm:pt>
    <dgm:pt modelId="{E63A6D96-E950-48BE-9EA3-4EE08C4C5F84}" type="pres">
      <dgm:prSet presAssocID="{A8B6BA8F-D2E8-43B0-A3EB-4A10936D961E}" presName="LevelTwoTextNode" presStyleLbl="node2" presStyleIdx="1" presStyleCnt="3" custScaleX="264054">
        <dgm:presLayoutVars>
          <dgm:chPref val="3"/>
        </dgm:presLayoutVars>
      </dgm:prSet>
      <dgm:spPr/>
    </dgm:pt>
    <dgm:pt modelId="{1FAF6767-F027-4BB9-B27F-6A9157083423}" type="pres">
      <dgm:prSet presAssocID="{A8B6BA8F-D2E8-43B0-A3EB-4A10936D961E}" presName="level3hierChild" presStyleCnt="0"/>
      <dgm:spPr/>
    </dgm:pt>
    <dgm:pt modelId="{42A35F41-5A4B-4605-A1F2-CE79D3849FEE}" type="pres">
      <dgm:prSet presAssocID="{54BD32AF-05B8-407F-9420-9A7E38E9D5F2}" presName="conn2-1" presStyleLbl="parChTrans1D2" presStyleIdx="2" presStyleCnt="3"/>
      <dgm:spPr/>
    </dgm:pt>
    <dgm:pt modelId="{BE8EFB75-6BEC-4570-B4E3-E403DE79DAA2}" type="pres">
      <dgm:prSet presAssocID="{54BD32AF-05B8-407F-9420-9A7E38E9D5F2}" presName="connTx" presStyleLbl="parChTrans1D2" presStyleIdx="2" presStyleCnt="3"/>
      <dgm:spPr/>
    </dgm:pt>
    <dgm:pt modelId="{BB0E244D-0E5E-49E6-800F-03DF5439D371}" type="pres">
      <dgm:prSet presAssocID="{A3E37B4C-BEC0-46E0-BBEC-1445B10B5FC9}" presName="root2" presStyleCnt="0"/>
      <dgm:spPr/>
    </dgm:pt>
    <dgm:pt modelId="{4DA0A719-BA56-4012-B3A4-0A2B1647D368}" type="pres">
      <dgm:prSet presAssocID="{A3E37B4C-BEC0-46E0-BBEC-1445B10B5FC9}" presName="LevelTwoTextNode" presStyleLbl="node2" presStyleIdx="2" presStyleCnt="3" custScaleX="263884">
        <dgm:presLayoutVars>
          <dgm:chPref val="3"/>
        </dgm:presLayoutVars>
      </dgm:prSet>
      <dgm:spPr/>
    </dgm:pt>
    <dgm:pt modelId="{6A0C87FD-F36B-4AE6-8CFD-3C4A1F0461DA}" type="pres">
      <dgm:prSet presAssocID="{A3E37B4C-BEC0-46E0-BBEC-1445B10B5FC9}" presName="level3hierChild" presStyleCnt="0"/>
      <dgm:spPr/>
    </dgm:pt>
  </dgm:ptLst>
  <dgm:cxnLst>
    <dgm:cxn modelId="{37F34812-6CA4-411C-9B5C-09C9C69C75B2}" type="presOf" srcId="{54BD32AF-05B8-407F-9420-9A7E38E9D5F2}" destId="{BE8EFB75-6BEC-4570-B4E3-E403DE79DAA2}" srcOrd="1" destOrd="0" presId="urn:microsoft.com/office/officeart/2008/layout/HorizontalMultiLevelHierarchy"/>
    <dgm:cxn modelId="{C5A64724-81E8-4CFA-AF53-88EDEB2D6994}" type="presOf" srcId="{D05FE858-E480-4505-ACAD-5EAB20D37910}" destId="{3C01F03A-0BDF-47B1-910C-50D391FF0CC7}" srcOrd="0" destOrd="0" presId="urn:microsoft.com/office/officeart/2008/layout/HorizontalMultiLevelHierarchy"/>
    <dgm:cxn modelId="{3CE01625-36A6-445A-AF7D-BD08F6BF0863}" type="presOf" srcId="{54BD32AF-05B8-407F-9420-9A7E38E9D5F2}" destId="{42A35F41-5A4B-4605-A1F2-CE79D3849FEE}" srcOrd="0" destOrd="0" presId="urn:microsoft.com/office/officeart/2008/layout/HorizontalMultiLevelHierarchy"/>
    <dgm:cxn modelId="{01B7ED2D-2F8F-4BE6-A0DF-B3B6ECB889EB}" type="presOf" srcId="{D88AFBA8-B36B-4480-A011-038119EBC45B}" destId="{6DD8CEF0-05DA-443C-AAA0-A34108F291D1}" srcOrd="0" destOrd="0" presId="urn:microsoft.com/office/officeart/2008/layout/HorizontalMultiLevelHierarchy"/>
    <dgm:cxn modelId="{C7E9E32F-E0B6-4F9E-B580-5A273D9935CF}" type="presOf" srcId="{CD070325-A910-41D3-9B7A-1160300322C4}" destId="{2041FCCA-DBB1-4787-921E-FEF3211BD99D}" srcOrd="0" destOrd="0" presId="urn:microsoft.com/office/officeart/2008/layout/HorizontalMultiLevelHierarchy"/>
    <dgm:cxn modelId="{AED5B938-89D8-4A31-BD3B-3144810DE2F6}" srcId="{D88AFBA8-B36B-4480-A011-038119EBC45B}" destId="{A8B6BA8F-D2E8-43B0-A3EB-4A10936D961E}" srcOrd="1" destOrd="0" parTransId="{51DD1E85-7F78-4212-A9B2-E1BCD8E4778C}" sibTransId="{0308DC79-96E0-4140-9793-3A23D800B8A8}"/>
    <dgm:cxn modelId="{B4C28C68-81F6-46AA-A416-55DB5C7BE8DD}" type="presOf" srcId="{51DD1E85-7F78-4212-A9B2-E1BCD8E4778C}" destId="{291C16B8-8338-402C-9FB8-64581FC1F339}" srcOrd="1" destOrd="0" presId="urn:microsoft.com/office/officeart/2008/layout/HorizontalMultiLevelHierarchy"/>
    <dgm:cxn modelId="{2301F76C-3F67-4AC1-86F0-3D9EE2891E5D}" type="presOf" srcId="{A8B6BA8F-D2E8-43B0-A3EB-4A10936D961E}" destId="{E63A6D96-E950-48BE-9EA3-4EE08C4C5F84}" srcOrd="0" destOrd="0" presId="urn:microsoft.com/office/officeart/2008/layout/HorizontalMultiLevelHierarchy"/>
    <dgm:cxn modelId="{DE0A9B51-41FB-4758-859B-8DE3FE2FCC62}" type="presOf" srcId="{74EB109F-EDBA-480C-9E6A-8DB5609B5147}" destId="{4CCEB7E3-8452-4BAB-AC27-8EE903B99A09}" srcOrd="0" destOrd="0" presId="urn:microsoft.com/office/officeart/2008/layout/HorizontalMultiLevelHierarchy"/>
    <dgm:cxn modelId="{2117A375-3C30-4D94-92F9-1E6CC6BBBAAF}" type="presOf" srcId="{D05FE858-E480-4505-ACAD-5EAB20D37910}" destId="{7E007259-71E2-4A50-8981-83EC2CFB423E}" srcOrd="1" destOrd="0" presId="urn:microsoft.com/office/officeart/2008/layout/HorizontalMultiLevelHierarchy"/>
    <dgm:cxn modelId="{F5372C79-75A9-492C-AF9B-45275F303BF0}" type="presOf" srcId="{A3E37B4C-BEC0-46E0-BBEC-1445B10B5FC9}" destId="{4DA0A719-BA56-4012-B3A4-0A2B1647D368}" srcOrd="0" destOrd="0" presId="urn:microsoft.com/office/officeart/2008/layout/HorizontalMultiLevelHierarchy"/>
    <dgm:cxn modelId="{6B68509B-0286-417D-8BC3-A38AE9610DEA}" srcId="{D88AFBA8-B36B-4480-A011-038119EBC45B}" destId="{CD070325-A910-41D3-9B7A-1160300322C4}" srcOrd="0" destOrd="0" parTransId="{D05FE858-E480-4505-ACAD-5EAB20D37910}" sibTransId="{D2CE7D07-7AD8-4E16-8FF9-04682DCDDBF9}"/>
    <dgm:cxn modelId="{5135C4B2-B321-4B7C-A89D-FA2179A34283}" srcId="{74EB109F-EDBA-480C-9E6A-8DB5609B5147}" destId="{D88AFBA8-B36B-4480-A011-038119EBC45B}" srcOrd="0" destOrd="0" parTransId="{2C137D8E-690A-4018-B201-2A998ECF366C}" sibTransId="{30FC9506-7BB1-405D-A681-43E90D40FAF5}"/>
    <dgm:cxn modelId="{AC5483C5-9F72-419D-B4C5-F5B2D651F999}" type="presOf" srcId="{51DD1E85-7F78-4212-A9B2-E1BCD8E4778C}" destId="{D666A895-0B8F-4BFC-A23E-9E86466DB184}" srcOrd="0" destOrd="0" presId="urn:microsoft.com/office/officeart/2008/layout/HorizontalMultiLevelHierarchy"/>
    <dgm:cxn modelId="{716B3DDA-60D2-4D51-879B-D66CC5EF9008}" srcId="{D88AFBA8-B36B-4480-A011-038119EBC45B}" destId="{A3E37B4C-BEC0-46E0-BBEC-1445B10B5FC9}" srcOrd="2" destOrd="0" parTransId="{54BD32AF-05B8-407F-9420-9A7E38E9D5F2}" sibTransId="{C2AB13BA-1CBA-4A60-AF15-045B384B80E4}"/>
    <dgm:cxn modelId="{4DF10910-F204-472A-AF8B-E6321B549AD1}" type="presParOf" srcId="{4CCEB7E3-8452-4BAB-AC27-8EE903B99A09}" destId="{94420627-DAE8-46C3-8EBD-A5FA76D24876}" srcOrd="0" destOrd="0" presId="urn:microsoft.com/office/officeart/2008/layout/HorizontalMultiLevelHierarchy"/>
    <dgm:cxn modelId="{1BB5B38B-0588-4173-AA64-832A569E1974}" type="presParOf" srcId="{94420627-DAE8-46C3-8EBD-A5FA76D24876}" destId="{6DD8CEF0-05DA-443C-AAA0-A34108F291D1}" srcOrd="0" destOrd="0" presId="urn:microsoft.com/office/officeart/2008/layout/HorizontalMultiLevelHierarchy"/>
    <dgm:cxn modelId="{E1235490-1EB5-434A-8F0F-B9FE9DDA5FD4}" type="presParOf" srcId="{94420627-DAE8-46C3-8EBD-A5FA76D24876}" destId="{934DEE31-28E3-48FF-A25E-1634644903FF}" srcOrd="1" destOrd="0" presId="urn:microsoft.com/office/officeart/2008/layout/HorizontalMultiLevelHierarchy"/>
    <dgm:cxn modelId="{636BD490-574F-4DBF-8E43-A22893D92C5A}" type="presParOf" srcId="{934DEE31-28E3-48FF-A25E-1634644903FF}" destId="{3C01F03A-0BDF-47B1-910C-50D391FF0CC7}" srcOrd="0" destOrd="0" presId="urn:microsoft.com/office/officeart/2008/layout/HorizontalMultiLevelHierarchy"/>
    <dgm:cxn modelId="{ED33CED9-8FD3-49B3-A820-6D2E163259C6}" type="presParOf" srcId="{3C01F03A-0BDF-47B1-910C-50D391FF0CC7}" destId="{7E007259-71E2-4A50-8981-83EC2CFB423E}" srcOrd="0" destOrd="0" presId="urn:microsoft.com/office/officeart/2008/layout/HorizontalMultiLevelHierarchy"/>
    <dgm:cxn modelId="{059E810D-7BD8-405E-94B5-24E5E2445706}" type="presParOf" srcId="{934DEE31-28E3-48FF-A25E-1634644903FF}" destId="{87C9464A-5B07-41F9-99CA-5ABE5AAA7BC9}" srcOrd="1" destOrd="0" presId="urn:microsoft.com/office/officeart/2008/layout/HorizontalMultiLevelHierarchy"/>
    <dgm:cxn modelId="{C1CEDD60-6BF0-4959-9794-F97ADC335FEE}" type="presParOf" srcId="{87C9464A-5B07-41F9-99CA-5ABE5AAA7BC9}" destId="{2041FCCA-DBB1-4787-921E-FEF3211BD99D}" srcOrd="0" destOrd="0" presId="urn:microsoft.com/office/officeart/2008/layout/HorizontalMultiLevelHierarchy"/>
    <dgm:cxn modelId="{41F39DB9-48B7-4F23-994D-921540BB4D00}" type="presParOf" srcId="{87C9464A-5B07-41F9-99CA-5ABE5AAA7BC9}" destId="{EB9A7069-A584-455B-B019-560D840C0FAB}" srcOrd="1" destOrd="0" presId="urn:microsoft.com/office/officeart/2008/layout/HorizontalMultiLevelHierarchy"/>
    <dgm:cxn modelId="{0AAEED34-80FE-4654-8A8F-3F5F3CD78039}" type="presParOf" srcId="{934DEE31-28E3-48FF-A25E-1634644903FF}" destId="{D666A895-0B8F-4BFC-A23E-9E86466DB184}" srcOrd="2" destOrd="0" presId="urn:microsoft.com/office/officeart/2008/layout/HorizontalMultiLevelHierarchy"/>
    <dgm:cxn modelId="{643ADB1E-9D37-4DF8-897B-F5CAE1E6A1C7}" type="presParOf" srcId="{D666A895-0B8F-4BFC-A23E-9E86466DB184}" destId="{291C16B8-8338-402C-9FB8-64581FC1F339}" srcOrd="0" destOrd="0" presId="urn:microsoft.com/office/officeart/2008/layout/HorizontalMultiLevelHierarchy"/>
    <dgm:cxn modelId="{2A9ADFF7-C8AE-4762-8933-8208DEC308D1}" type="presParOf" srcId="{934DEE31-28E3-48FF-A25E-1634644903FF}" destId="{8B7A7380-9AF4-425A-A335-7E883EE94A71}" srcOrd="3" destOrd="0" presId="urn:microsoft.com/office/officeart/2008/layout/HorizontalMultiLevelHierarchy"/>
    <dgm:cxn modelId="{3649859B-BBD6-46DB-997C-3B71199F9B1F}" type="presParOf" srcId="{8B7A7380-9AF4-425A-A335-7E883EE94A71}" destId="{E63A6D96-E950-48BE-9EA3-4EE08C4C5F84}" srcOrd="0" destOrd="0" presId="urn:microsoft.com/office/officeart/2008/layout/HorizontalMultiLevelHierarchy"/>
    <dgm:cxn modelId="{916BAD6F-8152-4596-BA3D-FDE30DFB500C}" type="presParOf" srcId="{8B7A7380-9AF4-425A-A335-7E883EE94A71}" destId="{1FAF6767-F027-4BB9-B27F-6A9157083423}" srcOrd="1" destOrd="0" presId="urn:microsoft.com/office/officeart/2008/layout/HorizontalMultiLevelHierarchy"/>
    <dgm:cxn modelId="{1DF32577-3A01-4553-9DBE-7751350EBC7C}" type="presParOf" srcId="{934DEE31-28E3-48FF-A25E-1634644903FF}" destId="{42A35F41-5A4B-4605-A1F2-CE79D3849FEE}" srcOrd="4" destOrd="0" presId="urn:microsoft.com/office/officeart/2008/layout/HorizontalMultiLevelHierarchy"/>
    <dgm:cxn modelId="{7AECFEDC-A330-4064-8045-FF5629636380}" type="presParOf" srcId="{42A35F41-5A4B-4605-A1F2-CE79D3849FEE}" destId="{BE8EFB75-6BEC-4570-B4E3-E403DE79DAA2}" srcOrd="0" destOrd="0" presId="urn:microsoft.com/office/officeart/2008/layout/HorizontalMultiLevelHierarchy"/>
    <dgm:cxn modelId="{02ECA7FC-C9A8-4049-82FD-118B52412677}" type="presParOf" srcId="{934DEE31-28E3-48FF-A25E-1634644903FF}" destId="{BB0E244D-0E5E-49E6-800F-03DF5439D371}" srcOrd="5" destOrd="0" presId="urn:microsoft.com/office/officeart/2008/layout/HorizontalMultiLevelHierarchy"/>
    <dgm:cxn modelId="{A13A7BCB-943D-432D-AA19-46DE838233DB}" type="presParOf" srcId="{BB0E244D-0E5E-49E6-800F-03DF5439D371}" destId="{4DA0A719-BA56-4012-B3A4-0A2B1647D368}" srcOrd="0" destOrd="0" presId="urn:microsoft.com/office/officeart/2008/layout/HorizontalMultiLevelHierarchy"/>
    <dgm:cxn modelId="{313AF28C-8AA0-49F0-A27E-F32DC0461240}" type="presParOf" srcId="{BB0E244D-0E5E-49E6-800F-03DF5439D371}" destId="{6A0C87FD-F36B-4AE6-8CFD-3C4A1F0461D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17B9A5-EC7E-4496-AB11-0EF95442D5A1}" type="doc">
      <dgm:prSet loTypeId="urn:microsoft.com/office/officeart/2005/8/layout/chevronAccent+Icon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F06C782-CCBD-4D53-A641-0C8C9B45EFB2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Creating object and material</a:t>
          </a:r>
        </a:p>
      </dgm:t>
    </dgm:pt>
    <dgm:pt modelId="{526675E7-9E96-4385-9060-E3BF68876A09}" type="parTrans" cxnId="{3A8666B1-279A-48B2-8EDA-044D9AA7B011}">
      <dgm:prSet/>
      <dgm:spPr/>
      <dgm:t>
        <a:bodyPr/>
        <a:lstStyle/>
        <a:p>
          <a:pPr>
            <a:lnSpc>
              <a:spcPct val="150000"/>
            </a:lnSpc>
          </a:pPr>
          <a:endParaRPr lang="en-US" sz="1200" dirty="0"/>
        </a:p>
      </dgm:t>
    </dgm:pt>
    <dgm:pt modelId="{3180BBDD-08BA-4438-86CD-D380D64832C5}" type="sibTrans" cxnId="{3A8666B1-279A-48B2-8EDA-044D9AA7B011}">
      <dgm:prSet/>
      <dgm:spPr/>
      <dgm:t>
        <a:bodyPr/>
        <a:lstStyle/>
        <a:p>
          <a:pPr>
            <a:lnSpc>
              <a:spcPct val="150000"/>
            </a:lnSpc>
          </a:pPr>
          <a:endParaRPr lang="en-US" sz="1200" dirty="0"/>
        </a:p>
      </dgm:t>
    </dgm:pt>
    <dgm:pt modelId="{56212F60-DA24-4F52-BA1A-76F87CE2343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Formulating three-point lighting mechanism</a:t>
          </a:r>
        </a:p>
      </dgm:t>
    </dgm:pt>
    <dgm:pt modelId="{AECB2A04-9CEB-427E-A6F5-1A8B5262E543}" type="parTrans" cxnId="{717EFB87-C7AD-4236-842B-C10259690FD6}">
      <dgm:prSet/>
      <dgm:spPr/>
      <dgm:t>
        <a:bodyPr/>
        <a:lstStyle/>
        <a:p>
          <a:pPr>
            <a:lnSpc>
              <a:spcPct val="150000"/>
            </a:lnSpc>
          </a:pPr>
          <a:endParaRPr lang="en-US" sz="1200" dirty="0"/>
        </a:p>
      </dgm:t>
    </dgm:pt>
    <dgm:pt modelId="{3521414F-51A9-4DF4-BEA5-9B0B3BC39013}" type="sibTrans" cxnId="{717EFB87-C7AD-4236-842B-C10259690FD6}">
      <dgm:prSet/>
      <dgm:spPr/>
      <dgm:t>
        <a:bodyPr/>
        <a:lstStyle/>
        <a:p>
          <a:pPr>
            <a:lnSpc>
              <a:spcPct val="150000"/>
            </a:lnSpc>
          </a:pPr>
          <a:endParaRPr lang="en-US" sz="1200" dirty="0"/>
        </a:p>
      </dgm:t>
    </dgm:pt>
    <dgm:pt modelId="{9BC4D6FA-C95C-4DBC-943A-9FE5569F009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/>
            <a:t>Developing Bezier circle and camera and sync them</a:t>
          </a:r>
        </a:p>
      </dgm:t>
    </dgm:pt>
    <dgm:pt modelId="{D76A49D1-9176-456B-8CEE-BB3BA923F9BB}" type="parTrans" cxnId="{FA82F297-6824-41F9-9F52-D8DCC75ED5C1}">
      <dgm:prSet/>
      <dgm:spPr/>
      <dgm:t>
        <a:bodyPr/>
        <a:lstStyle/>
        <a:p>
          <a:pPr>
            <a:lnSpc>
              <a:spcPct val="150000"/>
            </a:lnSpc>
          </a:pPr>
          <a:endParaRPr lang="en-US" sz="1200" dirty="0"/>
        </a:p>
      </dgm:t>
    </dgm:pt>
    <dgm:pt modelId="{ABFDBE02-C6A2-4430-92C1-95A78BDB8AF8}" type="sibTrans" cxnId="{FA82F297-6824-41F9-9F52-D8DCC75ED5C1}">
      <dgm:prSet/>
      <dgm:spPr/>
      <dgm:t>
        <a:bodyPr/>
        <a:lstStyle/>
        <a:p>
          <a:pPr>
            <a:lnSpc>
              <a:spcPct val="150000"/>
            </a:lnSpc>
          </a:pPr>
          <a:endParaRPr lang="en-US" sz="1200" dirty="0"/>
        </a:p>
      </dgm:t>
    </dgm:pt>
    <dgm:pt modelId="{CADB994D-FCAC-4A8F-91FE-9AF3B7B012F1}" type="pres">
      <dgm:prSet presAssocID="{8517B9A5-EC7E-4496-AB11-0EF95442D5A1}" presName="Name0" presStyleCnt="0">
        <dgm:presLayoutVars>
          <dgm:dir/>
          <dgm:resizeHandles val="exact"/>
        </dgm:presLayoutVars>
      </dgm:prSet>
      <dgm:spPr/>
    </dgm:pt>
    <dgm:pt modelId="{A602D296-2893-466A-817E-70F09007273E}" type="pres">
      <dgm:prSet presAssocID="{DF06C782-CCBD-4D53-A641-0C8C9B45EFB2}" presName="composite" presStyleCnt="0"/>
      <dgm:spPr/>
    </dgm:pt>
    <dgm:pt modelId="{DBEF5AE9-DBFA-451F-907C-E7E205A94958}" type="pres">
      <dgm:prSet presAssocID="{DF06C782-CCBD-4D53-A641-0C8C9B45EFB2}" presName="bgChev" presStyleLbl="node1" presStyleIdx="0" presStyleCnt="3"/>
      <dgm:spPr/>
    </dgm:pt>
    <dgm:pt modelId="{95B7A5C8-A420-4C48-92F3-95A51419F3A9}" type="pres">
      <dgm:prSet presAssocID="{DF06C782-CCBD-4D53-A641-0C8C9B45EFB2}" presName="txNode" presStyleLbl="fgAcc1" presStyleIdx="0" presStyleCnt="3">
        <dgm:presLayoutVars>
          <dgm:bulletEnabled val="1"/>
        </dgm:presLayoutVars>
      </dgm:prSet>
      <dgm:spPr/>
    </dgm:pt>
    <dgm:pt modelId="{B50C9298-2E45-473D-BB15-87712CBEE2B7}" type="pres">
      <dgm:prSet presAssocID="{3180BBDD-08BA-4438-86CD-D380D64832C5}" presName="compositeSpace" presStyleCnt="0"/>
      <dgm:spPr/>
    </dgm:pt>
    <dgm:pt modelId="{CA65DE8C-9EFE-4D12-B96D-F7A3B202B67E}" type="pres">
      <dgm:prSet presAssocID="{56212F60-DA24-4F52-BA1A-76F87CE23434}" presName="composite" presStyleCnt="0"/>
      <dgm:spPr/>
    </dgm:pt>
    <dgm:pt modelId="{481AE276-DA2E-4709-9BAC-9262B632AF9D}" type="pres">
      <dgm:prSet presAssocID="{56212F60-DA24-4F52-BA1A-76F87CE23434}" presName="bgChev" presStyleLbl="node1" presStyleIdx="1" presStyleCnt="3"/>
      <dgm:spPr/>
    </dgm:pt>
    <dgm:pt modelId="{E47A9B01-32F9-446D-A582-5E9030E9E909}" type="pres">
      <dgm:prSet presAssocID="{56212F60-DA24-4F52-BA1A-76F87CE23434}" presName="txNode" presStyleLbl="fgAcc1" presStyleIdx="1" presStyleCnt="3">
        <dgm:presLayoutVars>
          <dgm:bulletEnabled val="1"/>
        </dgm:presLayoutVars>
      </dgm:prSet>
      <dgm:spPr/>
    </dgm:pt>
    <dgm:pt modelId="{7B109C54-C544-40F0-9B18-EF83B01E53C7}" type="pres">
      <dgm:prSet presAssocID="{3521414F-51A9-4DF4-BEA5-9B0B3BC39013}" presName="compositeSpace" presStyleCnt="0"/>
      <dgm:spPr/>
    </dgm:pt>
    <dgm:pt modelId="{076C5BA3-0DD9-4A39-A80D-A2281C488E3D}" type="pres">
      <dgm:prSet presAssocID="{9BC4D6FA-C95C-4DBC-943A-9FE5569F0094}" presName="composite" presStyleCnt="0"/>
      <dgm:spPr/>
    </dgm:pt>
    <dgm:pt modelId="{C874139A-B902-41C8-B028-5664463E7E9A}" type="pres">
      <dgm:prSet presAssocID="{9BC4D6FA-C95C-4DBC-943A-9FE5569F0094}" presName="bgChev" presStyleLbl="node1" presStyleIdx="2" presStyleCnt="3"/>
      <dgm:spPr/>
    </dgm:pt>
    <dgm:pt modelId="{C3004B20-502A-4364-B32E-AFED22FC86F9}" type="pres">
      <dgm:prSet presAssocID="{9BC4D6FA-C95C-4DBC-943A-9FE5569F0094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5A14D538-734E-4C7E-B684-BA2D61A1E7FF}" type="presOf" srcId="{9BC4D6FA-C95C-4DBC-943A-9FE5569F0094}" destId="{C3004B20-502A-4364-B32E-AFED22FC86F9}" srcOrd="0" destOrd="0" presId="urn:microsoft.com/office/officeart/2005/8/layout/chevronAccent+Icon"/>
    <dgm:cxn modelId="{717EFB87-C7AD-4236-842B-C10259690FD6}" srcId="{8517B9A5-EC7E-4496-AB11-0EF95442D5A1}" destId="{56212F60-DA24-4F52-BA1A-76F87CE23434}" srcOrd="1" destOrd="0" parTransId="{AECB2A04-9CEB-427E-A6F5-1A8B5262E543}" sibTransId="{3521414F-51A9-4DF4-BEA5-9B0B3BC39013}"/>
    <dgm:cxn modelId="{C29B6197-9579-43BF-893C-BD3962B34C7C}" type="presOf" srcId="{8517B9A5-EC7E-4496-AB11-0EF95442D5A1}" destId="{CADB994D-FCAC-4A8F-91FE-9AF3B7B012F1}" srcOrd="0" destOrd="0" presId="urn:microsoft.com/office/officeart/2005/8/layout/chevronAccent+Icon"/>
    <dgm:cxn modelId="{FA82F297-6824-41F9-9F52-D8DCC75ED5C1}" srcId="{8517B9A5-EC7E-4496-AB11-0EF95442D5A1}" destId="{9BC4D6FA-C95C-4DBC-943A-9FE5569F0094}" srcOrd="2" destOrd="0" parTransId="{D76A49D1-9176-456B-8CEE-BB3BA923F9BB}" sibTransId="{ABFDBE02-C6A2-4430-92C1-95A78BDB8AF8}"/>
    <dgm:cxn modelId="{E182699B-80EB-451E-8EA7-11AD834CED5F}" type="presOf" srcId="{56212F60-DA24-4F52-BA1A-76F87CE23434}" destId="{E47A9B01-32F9-446D-A582-5E9030E9E909}" srcOrd="0" destOrd="0" presId="urn:microsoft.com/office/officeart/2005/8/layout/chevronAccent+Icon"/>
    <dgm:cxn modelId="{283B0AA8-E460-4A38-BD58-79B6BFFF5E1D}" type="presOf" srcId="{DF06C782-CCBD-4D53-A641-0C8C9B45EFB2}" destId="{95B7A5C8-A420-4C48-92F3-95A51419F3A9}" srcOrd="0" destOrd="0" presId="urn:microsoft.com/office/officeart/2005/8/layout/chevronAccent+Icon"/>
    <dgm:cxn modelId="{3A8666B1-279A-48B2-8EDA-044D9AA7B011}" srcId="{8517B9A5-EC7E-4496-AB11-0EF95442D5A1}" destId="{DF06C782-CCBD-4D53-A641-0C8C9B45EFB2}" srcOrd="0" destOrd="0" parTransId="{526675E7-9E96-4385-9060-E3BF68876A09}" sibTransId="{3180BBDD-08BA-4438-86CD-D380D64832C5}"/>
    <dgm:cxn modelId="{FEE56C75-AF34-48DB-A296-177698C89825}" type="presParOf" srcId="{CADB994D-FCAC-4A8F-91FE-9AF3B7B012F1}" destId="{A602D296-2893-466A-817E-70F09007273E}" srcOrd="0" destOrd="0" presId="urn:microsoft.com/office/officeart/2005/8/layout/chevronAccent+Icon"/>
    <dgm:cxn modelId="{83FDB991-4E6A-4ADE-A93D-DA78D1890C24}" type="presParOf" srcId="{A602D296-2893-466A-817E-70F09007273E}" destId="{DBEF5AE9-DBFA-451F-907C-E7E205A94958}" srcOrd="0" destOrd="0" presId="urn:microsoft.com/office/officeart/2005/8/layout/chevronAccent+Icon"/>
    <dgm:cxn modelId="{22AB5772-F1C4-48AA-87B4-E312540B5A2C}" type="presParOf" srcId="{A602D296-2893-466A-817E-70F09007273E}" destId="{95B7A5C8-A420-4C48-92F3-95A51419F3A9}" srcOrd="1" destOrd="0" presId="urn:microsoft.com/office/officeart/2005/8/layout/chevronAccent+Icon"/>
    <dgm:cxn modelId="{17F2C91B-5371-4D4C-A546-ED6475B10FED}" type="presParOf" srcId="{CADB994D-FCAC-4A8F-91FE-9AF3B7B012F1}" destId="{B50C9298-2E45-473D-BB15-87712CBEE2B7}" srcOrd="1" destOrd="0" presId="urn:microsoft.com/office/officeart/2005/8/layout/chevronAccent+Icon"/>
    <dgm:cxn modelId="{BD27D17D-C082-4331-B36E-C6F75CCD79D1}" type="presParOf" srcId="{CADB994D-FCAC-4A8F-91FE-9AF3B7B012F1}" destId="{CA65DE8C-9EFE-4D12-B96D-F7A3B202B67E}" srcOrd="2" destOrd="0" presId="urn:microsoft.com/office/officeart/2005/8/layout/chevronAccent+Icon"/>
    <dgm:cxn modelId="{9DBEAFFA-8DAD-43C6-B7FB-AC212973C61F}" type="presParOf" srcId="{CA65DE8C-9EFE-4D12-B96D-F7A3B202B67E}" destId="{481AE276-DA2E-4709-9BAC-9262B632AF9D}" srcOrd="0" destOrd="0" presId="urn:microsoft.com/office/officeart/2005/8/layout/chevronAccent+Icon"/>
    <dgm:cxn modelId="{F7E0E6A8-B420-4B15-A412-6A469E8F65F8}" type="presParOf" srcId="{CA65DE8C-9EFE-4D12-B96D-F7A3B202B67E}" destId="{E47A9B01-32F9-446D-A582-5E9030E9E909}" srcOrd="1" destOrd="0" presId="urn:microsoft.com/office/officeart/2005/8/layout/chevronAccent+Icon"/>
    <dgm:cxn modelId="{88BABB1E-FA99-4CF7-AB43-F044810B2244}" type="presParOf" srcId="{CADB994D-FCAC-4A8F-91FE-9AF3B7B012F1}" destId="{7B109C54-C544-40F0-9B18-EF83B01E53C7}" srcOrd="3" destOrd="0" presId="urn:microsoft.com/office/officeart/2005/8/layout/chevronAccent+Icon"/>
    <dgm:cxn modelId="{EFD9DF33-4CF4-449D-A07E-0563492C9D4A}" type="presParOf" srcId="{CADB994D-FCAC-4A8F-91FE-9AF3B7B012F1}" destId="{076C5BA3-0DD9-4A39-A80D-A2281C488E3D}" srcOrd="4" destOrd="0" presId="urn:microsoft.com/office/officeart/2005/8/layout/chevronAccent+Icon"/>
    <dgm:cxn modelId="{9B034EAB-1766-4988-BE1B-9491FCF62CA4}" type="presParOf" srcId="{076C5BA3-0DD9-4A39-A80D-A2281C488E3D}" destId="{C874139A-B902-41C8-B028-5664463E7E9A}" srcOrd="0" destOrd="0" presId="urn:microsoft.com/office/officeart/2005/8/layout/chevronAccent+Icon"/>
    <dgm:cxn modelId="{34685C20-2C57-46AF-B975-17478FE2807E}" type="presParOf" srcId="{076C5BA3-0DD9-4A39-A80D-A2281C488E3D}" destId="{C3004B20-502A-4364-B32E-AFED22FC86F9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0E70-2076-426B-8703-D7684EBA0367}">
      <dsp:nvSpPr>
        <dsp:cNvPr id="0" name=""/>
        <dsp:cNvSpPr/>
      </dsp:nvSpPr>
      <dsp:spPr>
        <a:xfrm>
          <a:off x="1646236" y="772"/>
          <a:ext cx="1137872" cy="11378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Objective</a:t>
          </a:r>
          <a:endParaRPr lang="en-US" sz="1000" b="1" kern="1200" dirty="0"/>
        </a:p>
      </dsp:txBody>
      <dsp:txXfrm>
        <a:off x="1812873" y="167409"/>
        <a:ext cx="804598" cy="804598"/>
      </dsp:txXfrm>
    </dsp:sp>
    <dsp:sp modelId="{637C1C9C-814B-4E90-A482-E37332C41833}">
      <dsp:nvSpPr>
        <dsp:cNvPr id="0" name=""/>
        <dsp:cNvSpPr/>
      </dsp:nvSpPr>
      <dsp:spPr>
        <a:xfrm rot="2160000">
          <a:off x="2748002" y="874479"/>
          <a:ext cx="301880" cy="384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>
        <a:off x="2756650" y="924669"/>
        <a:ext cx="211316" cy="230419"/>
      </dsp:txXfrm>
    </dsp:sp>
    <dsp:sp modelId="{4A98E371-8FD8-4D7D-B176-D3D8BEF98425}">
      <dsp:nvSpPr>
        <dsp:cNvPr id="0" name=""/>
        <dsp:cNvSpPr/>
      </dsp:nvSpPr>
      <dsp:spPr>
        <a:xfrm>
          <a:off x="3027600" y="1004391"/>
          <a:ext cx="1137872" cy="1137872"/>
        </a:xfrm>
        <a:prstGeom prst="ellipse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Overview</a:t>
          </a:r>
          <a:endParaRPr lang="en-US" sz="1000" b="1" kern="1200" dirty="0"/>
        </a:p>
      </dsp:txBody>
      <dsp:txXfrm>
        <a:off x="3194237" y="1171028"/>
        <a:ext cx="804598" cy="804598"/>
      </dsp:txXfrm>
    </dsp:sp>
    <dsp:sp modelId="{7C6629EE-1C83-4994-AD5D-3BDDBF9E6B22}">
      <dsp:nvSpPr>
        <dsp:cNvPr id="0" name=""/>
        <dsp:cNvSpPr/>
      </dsp:nvSpPr>
      <dsp:spPr>
        <a:xfrm rot="6480000">
          <a:off x="3184418" y="2185130"/>
          <a:ext cx="301880" cy="384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 rot="10800000">
        <a:off x="3243693" y="2218870"/>
        <a:ext cx="211316" cy="230419"/>
      </dsp:txXfrm>
    </dsp:sp>
    <dsp:sp modelId="{D126E019-2F97-4700-A1B0-2CBBBA1ED90A}">
      <dsp:nvSpPr>
        <dsp:cNvPr id="0" name=""/>
        <dsp:cNvSpPr/>
      </dsp:nvSpPr>
      <dsp:spPr>
        <a:xfrm>
          <a:off x="2499966" y="2628280"/>
          <a:ext cx="1137872" cy="1137872"/>
        </a:xfrm>
        <a:prstGeom prst="ellips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Generation</a:t>
          </a:r>
          <a:endParaRPr lang="en-US" sz="1000" b="1" kern="1200" dirty="0"/>
        </a:p>
      </dsp:txBody>
      <dsp:txXfrm>
        <a:off x="2666603" y="2794917"/>
        <a:ext cx="804598" cy="804598"/>
      </dsp:txXfrm>
    </dsp:sp>
    <dsp:sp modelId="{CF2A5B18-C473-4C47-8069-170E150B8DB7}">
      <dsp:nvSpPr>
        <dsp:cNvPr id="0" name=""/>
        <dsp:cNvSpPr/>
      </dsp:nvSpPr>
      <dsp:spPr>
        <a:xfrm rot="10800000">
          <a:off x="2072776" y="3005200"/>
          <a:ext cx="301880" cy="384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 rot="10800000">
        <a:off x="2163340" y="3082006"/>
        <a:ext cx="211316" cy="230419"/>
      </dsp:txXfrm>
    </dsp:sp>
    <dsp:sp modelId="{7D124AF0-A783-4AFD-906B-D1F18E041BAB}">
      <dsp:nvSpPr>
        <dsp:cNvPr id="0" name=""/>
        <dsp:cNvSpPr/>
      </dsp:nvSpPr>
      <dsp:spPr>
        <a:xfrm>
          <a:off x="792507" y="2628280"/>
          <a:ext cx="1137872" cy="1137872"/>
        </a:xfrm>
        <a:prstGeom prst="ellipse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Methodology</a:t>
          </a:r>
          <a:endParaRPr lang="en-US" sz="1000" b="1" kern="1200" dirty="0"/>
        </a:p>
      </dsp:txBody>
      <dsp:txXfrm>
        <a:off x="959144" y="2794917"/>
        <a:ext cx="804598" cy="804598"/>
      </dsp:txXfrm>
    </dsp:sp>
    <dsp:sp modelId="{7D9D0922-767E-4051-AE2A-24C1E252A21D}">
      <dsp:nvSpPr>
        <dsp:cNvPr id="0" name=""/>
        <dsp:cNvSpPr/>
      </dsp:nvSpPr>
      <dsp:spPr>
        <a:xfrm rot="15120000">
          <a:off x="949326" y="2201381"/>
          <a:ext cx="301880" cy="384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 rot="10800000">
        <a:off x="1008601" y="2321253"/>
        <a:ext cx="211316" cy="230419"/>
      </dsp:txXfrm>
    </dsp:sp>
    <dsp:sp modelId="{4951BD47-B3BB-47F3-8003-CF10FCFC6FFA}">
      <dsp:nvSpPr>
        <dsp:cNvPr id="0" name=""/>
        <dsp:cNvSpPr/>
      </dsp:nvSpPr>
      <dsp:spPr>
        <a:xfrm>
          <a:off x="264873" y="1004391"/>
          <a:ext cx="1137872" cy="1137872"/>
        </a:xfrm>
        <a:prstGeom prst="ellips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Result</a:t>
          </a:r>
          <a:endParaRPr lang="en-US" sz="1000" b="1" kern="1200" dirty="0"/>
        </a:p>
      </dsp:txBody>
      <dsp:txXfrm>
        <a:off x="431510" y="1171028"/>
        <a:ext cx="804598" cy="804598"/>
      </dsp:txXfrm>
    </dsp:sp>
    <dsp:sp modelId="{5CA0E167-075E-4577-97EE-9629ADFBBF2B}">
      <dsp:nvSpPr>
        <dsp:cNvPr id="0" name=""/>
        <dsp:cNvSpPr/>
      </dsp:nvSpPr>
      <dsp:spPr>
        <a:xfrm rot="19440000">
          <a:off x="1366638" y="884523"/>
          <a:ext cx="301880" cy="3840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b="1" kern="1200"/>
        </a:p>
      </dsp:txBody>
      <dsp:txXfrm>
        <a:off x="1375286" y="987945"/>
        <a:ext cx="211316" cy="230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35F41-5A4B-4605-A1F2-CE79D3849FEE}">
      <dsp:nvSpPr>
        <dsp:cNvPr id="0" name=""/>
        <dsp:cNvSpPr/>
      </dsp:nvSpPr>
      <dsp:spPr>
        <a:xfrm>
          <a:off x="965388" y="1213338"/>
          <a:ext cx="301870" cy="575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935" y="0"/>
              </a:lnTo>
              <a:lnTo>
                <a:pt x="150935" y="575210"/>
              </a:lnTo>
              <a:lnTo>
                <a:pt x="301870" y="57521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00083" y="1484703"/>
        <a:ext cx="32480" cy="32480"/>
      </dsp:txXfrm>
    </dsp:sp>
    <dsp:sp modelId="{D666A895-0B8F-4BFC-A23E-9E86466DB184}">
      <dsp:nvSpPr>
        <dsp:cNvPr id="0" name=""/>
        <dsp:cNvSpPr/>
      </dsp:nvSpPr>
      <dsp:spPr>
        <a:xfrm>
          <a:off x="965388" y="1167618"/>
          <a:ext cx="3018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187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08776" y="1205791"/>
        <a:ext cx="15093" cy="15093"/>
      </dsp:txXfrm>
    </dsp:sp>
    <dsp:sp modelId="{3C01F03A-0BDF-47B1-910C-50D391FF0CC7}">
      <dsp:nvSpPr>
        <dsp:cNvPr id="0" name=""/>
        <dsp:cNvSpPr/>
      </dsp:nvSpPr>
      <dsp:spPr>
        <a:xfrm>
          <a:off x="965388" y="638127"/>
          <a:ext cx="301870" cy="575210"/>
        </a:xfrm>
        <a:custGeom>
          <a:avLst/>
          <a:gdLst/>
          <a:ahLst/>
          <a:cxnLst/>
          <a:rect l="0" t="0" r="0" b="0"/>
          <a:pathLst>
            <a:path>
              <a:moveTo>
                <a:pt x="0" y="575210"/>
              </a:moveTo>
              <a:lnTo>
                <a:pt x="150935" y="575210"/>
              </a:lnTo>
              <a:lnTo>
                <a:pt x="150935" y="0"/>
              </a:lnTo>
              <a:lnTo>
                <a:pt x="301870" y="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100083" y="909492"/>
        <a:ext cx="32480" cy="32480"/>
      </dsp:txXfrm>
    </dsp:sp>
    <dsp:sp modelId="{6DD8CEF0-05DA-443C-AAA0-A34108F291D1}">
      <dsp:nvSpPr>
        <dsp:cNvPr id="0" name=""/>
        <dsp:cNvSpPr/>
      </dsp:nvSpPr>
      <dsp:spPr>
        <a:xfrm rot="16200000">
          <a:off x="-475665" y="983254"/>
          <a:ext cx="2421939" cy="4601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3100" b="1" kern="1200" dirty="0"/>
            <a:t>Objective</a:t>
          </a:r>
          <a:endParaRPr lang="en-US" sz="3100" kern="1200" dirty="0"/>
        </a:p>
      </dsp:txBody>
      <dsp:txXfrm>
        <a:off x="-475665" y="983254"/>
        <a:ext cx="2421939" cy="460168"/>
      </dsp:txXfrm>
    </dsp:sp>
    <dsp:sp modelId="{2041FCCA-DBB1-4787-921E-FEF3211BD99D}">
      <dsp:nvSpPr>
        <dsp:cNvPr id="0" name=""/>
        <dsp:cNvSpPr/>
      </dsp:nvSpPr>
      <dsp:spPr>
        <a:xfrm>
          <a:off x="1267258" y="408043"/>
          <a:ext cx="3984344" cy="4601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400" b="1" kern="1200" dirty="0"/>
            <a:t>Developing the steel tube detection system</a:t>
          </a:r>
          <a:endParaRPr lang="en-US" sz="1400" b="1" kern="1200" dirty="0"/>
        </a:p>
      </dsp:txBody>
      <dsp:txXfrm>
        <a:off x="1267258" y="408043"/>
        <a:ext cx="3984344" cy="460168"/>
      </dsp:txXfrm>
    </dsp:sp>
    <dsp:sp modelId="{E63A6D96-E950-48BE-9EA3-4EE08C4C5F84}">
      <dsp:nvSpPr>
        <dsp:cNvPr id="0" name=""/>
        <dsp:cNvSpPr/>
      </dsp:nvSpPr>
      <dsp:spPr>
        <a:xfrm>
          <a:off x="1267258" y="983254"/>
          <a:ext cx="3985506" cy="4601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GB" sz="1200" b="1" kern="1200" dirty="0"/>
            <a:t>Unsupervised domain adaptation (UDA) module</a:t>
          </a:r>
          <a:endParaRPr lang="en-US" sz="1200" b="1" kern="1200" dirty="0"/>
        </a:p>
      </dsp:txBody>
      <dsp:txXfrm>
        <a:off x="1267258" y="983254"/>
        <a:ext cx="3985506" cy="460168"/>
      </dsp:txXfrm>
    </dsp:sp>
    <dsp:sp modelId="{4DA0A719-BA56-4012-B3A4-0A2B1647D368}">
      <dsp:nvSpPr>
        <dsp:cNvPr id="0" name=""/>
        <dsp:cNvSpPr/>
      </dsp:nvSpPr>
      <dsp:spPr>
        <a:xfrm>
          <a:off x="1267258" y="1558464"/>
          <a:ext cx="3982940" cy="4601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Training and testing the UDA module </a:t>
          </a:r>
          <a:endParaRPr lang="en-US" sz="1200" b="1" kern="1200" dirty="0"/>
        </a:p>
      </dsp:txBody>
      <dsp:txXfrm>
        <a:off x="1267258" y="1558464"/>
        <a:ext cx="3982940" cy="4601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EF5AE9-DBFA-451F-907C-E7E205A94958}">
      <dsp:nvSpPr>
        <dsp:cNvPr id="0" name=""/>
        <dsp:cNvSpPr/>
      </dsp:nvSpPr>
      <dsp:spPr>
        <a:xfrm>
          <a:off x="1024" y="440308"/>
          <a:ext cx="2573949" cy="993544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7A5C8-A420-4C48-92F3-95A51419F3A9}">
      <dsp:nvSpPr>
        <dsp:cNvPr id="0" name=""/>
        <dsp:cNvSpPr/>
      </dsp:nvSpPr>
      <dsp:spPr>
        <a:xfrm>
          <a:off x="687410" y="688694"/>
          <a:ext cx="2173557" cy="993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Creating object and material</a:t>
          </a:r>
        </a:p>
      </dsp:txBody>
      <dsp:txXfrm>
        <a:off x="716510" y="717794"/>
        <a:ext cx="2115357" cy="935344"/>
      </dsp:txXfrm>
    </dsp:sp>
    <dsp:sp modelId="{481AE276-DA2E-4709-9BAC-9262B632AF9D}">
      <dsp:nvSpPr>
        <dsp:cNvPr id="0" name=""/>
        <dsp:cNvSpPr/>
      </dsp:nvSpPr>
      <dsp:spPr>
        <a:xfrm>
          <a:off x="2941046" y="440308"/>
          <a:ext cx="2573949" cy="993544"/>
        </a:xfrm>
        <a:prstGeom prst="chevron">
          <a:avLst>
            <a:gd name="adj" fmla="val 40000"/>
          </a:avLst>
        </a:prstGeom>
        <a:solidFill>
          <a:schemeClr val="accent3">
            <a:hueOff val="1554279"/>
            <a:satOff val="-2299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A9B01-32F9-446D-A582-5E9030E9E909}">
      <dsp:nvSpPr>
        <dsp:cNvPr id="0" name=""/>
        <dsp:cNvSpPr/>
      </dsp:nvSpPr>
      <dsp:spPr>
        <a:xfrm>
          <a:off x="3627433" y="688694"/>
          <a:ext cx="2173557" cy="993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Formulating three-point lighting mechanism</a:t>
          </a:r>
        </a:p>
      </dsp:txBody>
      <dsp:txXfrm>
        <a:off x="3656533" y="717794"/>
        <a:ext cx="2115357" cy="935344"/>
      </dsp:txXfrm>
    </dsp:sp>
    <dsp:sp modelId="{C874139A-B902-41C8-B028-5664463E7E9A}">
      <dsp:nvSpPr>
        <dsp:cNvPr id="0" name=""/>
        <dsp:cNvSpPr/>
      </dsp:nvSpPr>
      <dsp:spPr>
        <a:xfrm>
          <a:off x="5881068" y="440308"/>
          <a:ext cx="2573949" cy="993544"/>
        </a:xfrm>
        <a:prstGeom prst="chevron">
          <a:avLst>
            <a:gd name="adj" fmla="val 40000"/>
          </a:avLst>
        </a:prstGeom>
        <a:solidFill>
          <a:schemeClr val="accent3">
            <a:hueOff val="3108557"/>
            <a:satOff val="-4598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04B20-502A-4364-B32E-AFED22FC86F9}">
      <dsp:nvSpPr>
        <dsp:cNvPr id="0" name=""/>
        <dsp:cNvSpPr/>
      </dsp:nvSpPr>
      <dsp:spPr>
        <a:xfrm>
          <a:off x="6567455" y="688694"/>
          <a:ext cx="2173557" cy="9935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Developing Bezier circle and camera and sync them</a:t>
          </a:r>
        </a:p>
      </dsp:txBody>
      <dsp:txXfrm>
        <a:off x="6596555" y="717794"/>
        <a:ext cx="2115357" cy="93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62070-328E-40F4-8DB0-CBE8081D8696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5C0A6-18EB-4587-AF08-59F62A67A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73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E03C-2888-8AAA-E460-71D98AFC1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Uda for Steel tube detection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1A99E-01C4-C702-86ED-0B732DDBA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099537"/>
            <a:ext cx="6801612" cy="492899"/>
          </a:xfrm>
        </p:spPr>
        <p:txBody>
          <a:bodyPr/>
          <a:lstStyle/>
          <a:p>
            <a:r>
              <a:rPr lang="en-GB" dirty="0"/>
              <a:t>BLM Group - University of Trento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16ED0-04F9-E476-2DDF-447E0706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2000" b="1"/>
              <a:t>12/19/2024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2699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5D610-23E8-5C7C-395F-6AB0D56BB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1CC7-109A-FF8D-5CFF-78413B41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methodology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4FAE5-4CA1-2CDE-8C9D-D4BF63659F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5496" y="1811215"/>
                <a:ext cx="9821008" cy="46711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Labeled source sample and its label from source domain,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0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000" b="1" dirty="0"/>
                  <a:t>; </a:t>
                </a:r>
                <a:r>
                  <a:rPr lang="en-US" sz="2000" dirty="0"/>
                  <a:t>and </a:t>
                </a:r>
                <a:r>
                  <a:rPr lang="en-US" sz="2000" b="1" i="1" dirty="0"/>
                  <a:t>augmented</a:t>
                </a:r>
                <a:r>
                  <a:rPr lang="en-US" sz="2000" dirty="0"/>
                  <a:t> </a:t>
                </a:r>
                <a:r>
                  <a:rPr lang="en-US" sz="2000" b="1" i="1" dirty="0"/>
                  <a:t>target</a:t>
                </a:r>
                <a:r>
                  <a:rPr lang="en-US" sz="2000" dirty="0"/>
                  <a:t> </a:t>
                </a:r>
                <a:r>
                  <a:rPr lang="en-US" sz="2000" b="1" i="1" dirty="0"/>
                  <a:t>sample</a:t>
                </a:r>
                <a:r>
                  <a:rPr lang="en-US" sz="2000" dirty="0"/>
                  <a:t> from target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dirty="0">
                    <a:solidFill>
                      <a:srgbClr val="000000"/>
                    </a:solidFill>
                    <a:latin typeface="NimbusRomNo9L-Regu"/>
                  </a:rPr>
                  <a:t>P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  <a:latin typeface="NimbusRomNo9L-Regu"/>
                  </a:rPr>
                  <a:t>ass through the feature extractor (backbone) to produce feature maps of the source and target </a:t>
                </a:r>
                <a:r>
                  <a:rPr lang="en-US" sz="2000" dirty="0">
                    <a:solidFill>
                      <a:srgbClr val="000000"/>
                    </a:solidFill>
                    <a:latin typeface="NimbusRomNo9L-Regu"/>
                  </a:rPr>
                  <a:t>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sz="2000" b="1" dirty="0"/>
                  <a:t>,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respectively</a:t>
                </a:r>
                <a:r>
                  <a:rPr lang="en-US" sz="2000" b="1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The </a:t>
                </a:r>
                <a:r>
                  <a:rPr lang="en-US" sz="2000" b="1" dirty="0"/>
                  <a:t>object detector head </a:t>
                </a:r>
                <a:r>
                  <a:rPr lang="en-US" sz="2000" dirty="0"/>
                  <a:t>is employed for </a:t>
                </a:r>
                <a:r>
                  <a:rPr lang="en-US" sz="2000" b="1" dirty="0"/>
                  <a:t>supervised learning </a:t>
                </a:r>
                <a:r>
                  <a:rPr lang="en-US" sz="2000" dirty="0"/>
                  <a:t>to </a:t>
                </a:r>
                <a:r>
                  <a:rPr lang="en-US" sz="2000" b="1" dirty="0"/>
                  <a:t>detect</a:t>
                </a:r>
                <a:r>
                  <a:rPr lang="en-US" sz="2000" dirty="0"/>
                  <a:t> objects in the source images, and the </a:t>
                </a:r>
                <a:r>
                  <a:rPr lang="en-US" sz="2000" b="1" dirty="0"/>
                  <a:t>other object detector head </a:t>
                </a:r>
                <a:r>
                  <a:rPr lang="en-US" sz="2000" dirty="0"/>
                  <a:t>dedicated for </a:t>
                </a:r>
                <a:r>
                  <a:rPr lang="en-US" sz="2000" b="1" dirty="0"/>
                  <a:t>semi-supervised object detector</a:t>
                </a:r>
                <a:r>
                  <a:rPr lang="en-US" sz="20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The domain discriminator (a binary classifier) connected to the backbone via the </a:t>
                </a:r>
                <a:r>
                  <a:rPr lang="en-US" sz="2000" b="1" dirty="0"/>
                  <a:t>GRL</a:t>
                </a:r>
                <a:r>
                  <a:rPr lang="en-US" sz="2000" dirty="0"/>
                  <a:t> for </a:t>
                </a:r>
                <a:r>
                  <a:rPr lang="en-US" sz="2000" b="1" dirty="0"/>
                  <a:t>adversarial learning </a:t>
                </a:r>
                <a:r>
                  <a:rPr lang="en-US" sz="2000" dirty="0"/>
                  <a:t>on source and target features.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C4FAE5-4CA1-2CDE-8C9D-D4BF63659F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5496" y="1811215"/>
                <a:ext cx="9821008" cy="4671177"/>
              </a:xfrm>
              <a:blipFill>
                <a:blip r:embed="rId2"/>
                <a:stretch>
                  <a:fillRect l="-558" r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07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8D9B-258E-6919-E3A7-07741C14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E2177-A8CF-4A42-81C2-EA4352E6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Uda framework</a:t>
            </a:r>
            <a:endParaRPr lang="en-US" b="1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2B453D-2E17-5231-72DF-93AEB55C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96" y="1793078"/>
            <a:ext cx="9821008" cy="48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B6E0A-7FCA-8B5D-91E7-BFD00DD02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FDEC-AD71-C3ED-4DAA-5AF7DC2B1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132009"/>
            <a:ext cx="9821008" cy="1188720"/>
          </a:xfrm>
        </p:spPr>
        <p:txBody>
          <a:bodyPr/>
          <a:lstStyle/>
          <a:p>
            <a:r>
              <a:rPr lang="en-GB" b="1" dirty="0"/>
              <a:t>Aggregated mix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33433-2872-50F0-93B0-6DA26BBDC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581" t="7527" r="9210" b="8134"/>
          <a:stretch/>
        </p:blipFill>
        <p:spPr>
          <a:xfrm>
            <a:off x="2681651" y="1672579"/>
            <a:ext cx="2353411" cy="2385357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FAA4DC-E592-5039-2AD9-CD00872955A8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3858357" y="1672579"/>
            <a:ext cx="0" cy="23853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9C6274-9E45-D0C1-E0E5-25623ACEFA10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2681651" y="2865258"/>
            <a:ext cx="23534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A5992-A3D2-FFEB-50E3-46E45116B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1" t="7436" r="7480" b="5477"/>
          <a:stretch/>
        </p:blipFill>
        <p:spPr>
          <a:xfrm>
            <a:off x="6989883" y="1672579"/>
            <a:ext cx="2353410" cy="23853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4817C5-3347-3482-64C1-4CA5A3ADE269}"/>
              </a:ext>
            </a:extLst>
          </p:cNvPr>
          <p:cNvSpPr/>
          <p:nvPr/>
        </p:nvSpPr>
        <p:spPr>
          <a:xfrm>
            <a:off x="5366238" y="2408057"/>
            <a:ext cx="1292469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AggMix</a:t>
            </a:r>
            <a:endParaRPr lang="en-US" sz="20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D33354-95BD-199B-098A-22EF64FBACAF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5035062" y="2865257"/>
            <a:ext cx="33117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32A624-7E18-CEAC-719F-DC1A60DBF2DA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658707" y="2865257"/>
            <a:ext cx="3311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11E3595-D7A9-4A42-7E27-7C07E4E4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1" t="7436" r="7480" b="5477"/>
          <a:stretch/>
        </p:blipFill>
        <p:spPr>
          <a:xfrm>
            <a:off x="4835766" y="4409784"/>
            <a:ext cx="2353410" cy="23853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3048A7-877E-C6C6-9BA1-7EA8B663C1EB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6012471" y="3322457"/>
            <a:ext cx="2" cy="10873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5EF9B2AF-7C8C-8808-5E0A-A2C00C5B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81" t="49837" r="49851" b="8134"/>
          <a:stretch/>
        </p:blipFill>
        <p:spPr>
          <a:xfrm>
            <a:off x="6096001" y="4409782"/>
            <a:ext cx="1089120" cy="108732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2C3F9B-DBBD-CEFB-D0AA-579389BF3591}"/>
                  </a:ext>
                </a:extLst>
              </p:cNvPr>
              <p:cNvSpPr txBox="1"/>
              <p:nvPr/>
            </p:nvSpPr>
            <p:spPr>
              <a:xfrm>
                <a:off x="7455877" y="5417796"/>
                <a:ext cx="3586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Augmented Target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2C3F9B-DBBD-CEFB-D0AA-579389BF3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877" y="5417796"/>
                <a:ext cx="3586303" cy="369332"/>
              </a:xfrm>
              <a:prstGeom prst="rect">
                <a:avLst/>
              </a:prstGeom>
              <a:blipFill>
                <a:blip r:embed="rId4"/>
                <a:stretch>
                  <a:fillRect l="-136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30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C30F9-8092-7578-B52C-8C4759AE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A88D-0920-1AC0-9C30-33E755C8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Pseudo labelling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C2950-683A-1C6F-D1CE-72B16347D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85496" y="1811215"/>
                <a:ext cx="9821008" cy="467117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GB" sz="2400" dirty="0"/>
                  <a:t>Pseudo labels will be generated on the augmented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400" dirty="0"/>
                  <a:t>High quality pseudo labels will be established to serve as </a:t>
                </a:r>
                <a:r>
                  <a:rPr lang="en-US" sz="2400" b="1" dirty="0"/>
                  <a:t>ground truth</a:t>
                </a:r>
                <a:r>
                  <a:rPr lang="en-US" sz="2400" dirty="0"/>
                  <a:t>, 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400" dirty="0"/>
                  <a:t>By filtering based on the </a:t>
                </a:r>
                <a:r>
                  <a:rPr lang="en-US" sz="2400" b="1" dirty="0"/>
                  <a:t>confidence score </a:t>
                </a:r>
                <a:r>
                  <a:rPr lang="en-US" sz="2400" dirty="0"/>
                  <a:t>from the </a:t>
                </a:r>
                <a:r>
                  <a:rPr lang="en-US" sz="2400" b="1" dirty="0"/>
                  <a:t>generated pseudo</a:t>
                </a:r>
                <a:r>
                  <a:rPr lang="en-US" sz="2400" dirty="0"/>
                  <a:t> </a:t>
                </a:r>
                <a:r>
                  <a:rPr lang="en-US" sz="2400" b="1" dirty="0"/>
                  <a:t>labels</a:t>
                </a:r>
                <a:r>
                  <a:rPr lang="en-US" sz="2400" dirty="0"/>
                  <a:t> with a pre-defined confidence thresholds.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sz="2400" dirty="0"/>
                  <a:t>Then the model will be trained based on the supervised,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6C2950-683A-1C6F-D1CE-72B16347D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5496" y="1811215"/>
                <a:ext cx="9821008" cy="4671177"/>
              </a:xfrm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55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BC1B6-B036-685E-60CB-D573927CC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7407-4CB8-5A9D-376B-1A83F9DD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103045"/>
            <a:ext cx="9821008" cy="1188720"/>
          </a:xfrm>
        </p:spPr>
        <p:txBody>
          <a:bodyPr/>
          <a:lstStyle/>
          <a:p>
            <a:r>
              <a:rPr lang="en-GB" b="1" dirty="0"/>
              <a:t>Result and testing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B21E4-024D-1846-4FCB-200E4B5F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1" y="1410119"/>
            <a:ext cx="10928838" cy="2578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B145E-4193-EB93-5BCD-BB8A8145C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81" y="4257860"/>
            <a:ext cx="10928838" cy="2533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467D8-F8F0-BF88-CB9D-0943D0904FA1}"/>
              </a:ext>
            </a:extLst>
          </p:cNvPr>
          <p:cNvSpPr txBox="1"/>
          <p:nvPr/>
        </p:nvSpPr>
        <p:spPr>
          <a:xfrm>
            <a:off x="7957038" y="5574323"/>
            <a:ext cx="254447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GB" b="1" dirty="0"/>
              <a:t>Our UDA Framework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E1951-6E24-26CE-6113-DA3A46642943}"/>
              </a:ext>
            </a:extLst>
          </p:cNvPr>
          <p:cNvSpPr txBox="1"/>
          <p:nvPr/>
        </p:nvSpPr>
        <p:spPr>
          <a:xfrm>
            <a:off x="8099063" y="2816468"/>
            <a:ext cx="226042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GB" b="1" dirty="0"/>
              <a:t>YoloV5 Framework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003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F1063-D15A-5966-D3FE-6E1891C58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FF74-0CF8-6D3F-EE97-04034882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103045"/>
            <a:ext cx="9821008" cy="1188720"/>
          </a:xfrm>
        </p:spPr>
        <p:txBody>
          <a:bodyPr/>
          <a:lstStyle/>
          <a:p>
            <a:r>
              <a:rPr lang="en-GB" b="1" dirty="0"/>
              <a:t>Result and testing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099B7-CFB6-2748-B5C2-20E44E2B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81" y="4257860"/>
            <a:ext cx="10928838" cy="2533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44229-9310-676F-0BBC-6626A94EC207}"/>
              </a:ext>
            </a:extLst>
          </p:cNvPr>
          <p:cNvSpPr txBox="1"/>
          <p:nvPr/>
        </p:nvSpPr>
        <p:spPr>
          <a:xfrm>
            <a:off x="7957038" y="5574323"/>
            <a:ext cx="254447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GB" b="1" dirty="0"/>
              <a:t>Our UDA Framework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756E5-0331-F5DD-E874-6DFC7CCE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78" b="6131"/>
          <a:stretch/>
        </p:blipFill>
        <p:spPr>
          <a:xfrm>
            <a:off x="631581" y="1635369"/>
            <a:ext cx="10928837" cy="24354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0A6A85-B012-C169-4D4D-90E424CC5418}"/>
              </a:ext>
            </a:extLst>
          </p:cNvPr>
          <p:cNvSpPr txBox="1"/>
          <p:nvPr/>
        </p:nvSpPr>
        <p:spPr>
          <a:xfrm>
            <a:off x="8547470" y="2874516"/>
            <a:ext cx="226042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GB" b="1" dirty="0"/>
              <a:t>YoloV8 Framework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306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D75D9-A844-2E77-E0A6-A7E957838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CE0E-938D-9537-EAA1-CED29F70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0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0F55D-A7A8-3131-971F-EB95865AF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079" y="1811966"/>
            <a:ext cx="4670425" cy="46704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3EE50A-2161-FF50-377D-9F226889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96" y="1811967"/>
            <a:ext cx="4670425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8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0C62C-917C-B1B9-8C09-C43D83E73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5F68-B22D-09F6-0BA8-1F804E14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92FEF2-43CF-CBDD-69BD-4EF203252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496" y="1811968"/>
            <a:ext cx="4670425" cy="4670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1D6C9-6B9B-1D3A-0ABE-C2C2403C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79" y="1811967"/>
            <a:ext cx="4670425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43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9FA6A-CCA6-6E7F-E718-69403A8A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8BBC-D041-25B8-6A88-0B84D4A44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ECDAE-E306-CC9A-A074-3C573D28C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079" y="1811968"/>
            <a:ext cx="4670425" cy="4670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E64E1-9248-B46D-750B-25C600A2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96" y="1811967"/>
            <a:ext cx="4670426" cy="46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43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2075A-7AE0-A93B-3C93-5A0E811C1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2C67-F98C-4C02-2B66-05A60FB76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264BB-EB99-B5C0-9F67-389186679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496" y="1908053"/>
            <a:ext cx="4670425" cy="4670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125330-0745-A85B-538E-A4D6EC535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81" y="1908052"/>
            <a:ext cx="4670425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0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D844-B6B1-EB8E-D3CD-834C20844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pPr algn="l"/>
            <a:r>
              <a:rPr lang="en-GB" sz="3200" b="1" dirty="0"/>
              <a:t>layout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862CF-03FE-9C8D-B7C7-115C7B985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96" y="1811215"/>
            <a:ext cx="9821008" cy="46711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Objective of the project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Overview of object detection framework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Synthetic dataset generation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Methodology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Result and Discussion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32A3CBC-7D3E-468C-BB98-D6DC3D296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418409"/>
              </p:ext>
            </p:extLst>
          </p:nvPr>
        </p:nvGraphicFramePr>
        <p:xfrm>
          <a:off x="6576158" y="2263340"/>
          <a:ext cx="4430346" cy="3766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645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EB1B5-9EF0-E7EF-0EA7-33257612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81BD-C3B1-DA1F-1C92-9B9C3B43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AA3FB9-22AF-267D-ADAA-FE47711F8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496" y="1908053"/>
            <a:ext cx="4670425" cy="4670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B57EF-B71E-9537-61E7-4E3ED382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081" y="1908052"/>
            <a:ext cx="4670426" cy="46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ACA25-ACA1-A2B0-2284-7E863DB44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0CA94F-BE75-B55B-BFFC-B3172B5D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47" y="187573"/>
            <a:ext cx="3171091" cy="3171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61AD4-584B-A8A2-B9A7-AC0BDC38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86" y="187573"/>
            <a:ext cx="3171091" cy="31710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59533-9792-0C8D-74A0-63F3649F0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947" y="3493480"/>
            <a:ext cx="3171091" cy="3171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C1209-608F-79BC-ADC5-516AB38AB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786" y="3493480"/>
            <a:ext cx="3171091" cy="31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5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3BB77-4752-1869-8769-88E41052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498" y="114300"/>
            <a:ext cx="3693294" cy="3081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88795-C819-6240-2FA0-0AAFFDC6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083" y="114300"/>
            <a:ext cx="3693294" cy="3081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848D9-5B2C-A0DE-611E-319E262C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029" y="3385038"/>
            <a:ext cx="4025167" cy="335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0D5C8-0031-D48C-6933-1F5385231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08" y="3385038"/>
            <a:ext cx="4025167" cy="33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19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7BD3-38DA-277D-0A74-8D84BF5B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4A3F-D852-6F4E-A9DD-0BD04E1F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5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DF983-EDD6-A66B-9E96-AE3BB6C6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559" y="1990568"/>
            <a:ext cx="5302286" cy="4424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4D776-69F3-F835-D0E4-73353CDA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599" y="1990568"/>
            <a:ext cx="5302286" cy="44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1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517DB-4E46-0913-447A-9A7DEAA1E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3CA5-D4DF-CAF0-6B9E-ECE1139C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05271"/>
            <a:ext cx="9821008" cy="1188720"/>
          </a:xfrm>
        </p:spPr>
        <p:txBody>
          <a:bodyPr/>
          <a:lstStyle/>
          <a:p>
            <a:r>
              <a:rPr lang="en-GB" b="1" dirty="0"/>
              <a:t>INFERENCE analysis 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C2365-5D70-B258-761B-8B7969DE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5" y="1707173"/>
            <a:ext cx="5079023" cy="5079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581DD-DB13-67B2-CAE7-88AE19C1A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42" y="1707173"/>
            <a:ext cx="5079022" cy="50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7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2B0B6-9F47-2235-943A-4DB2B41DF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12F2-22BC-0D59-31F3-CC5D8439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INFERENCE analysis 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1F918-A5F8-38E6-BAE0-9D3BA9EE5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0388" y="1934428"/>
            <a:ext cx="5597240" cy="4670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0807FB-C165-69E7-0AF6-9DCA6130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2" y="1934428"/>
            <a:ext cx="5597241" cy="46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58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CD88-0B85-5386-3134-9BE471313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EF53-3A62-EA8D-F189-2B556CC81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/>
              <a:t>INFERENCE analysis 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E154F-9252-FA5E-E7DF-C2A13FA02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85" y="1925638"/>
            <a:ext cx="5597240" cy="46704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F103B-FE6C-A07A-0BD3-6B2E4B708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75" y="1925639"/>
            <a:ext cx="5597240" cy="46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65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A9E75-D134-B6C3-A398-95ADF45E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83" y="268527"/>
            <a:ext cx="3324017" cy="2773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249B8-2111-CF85-0D9E-807B93F5F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876" y="268527"/>
            <a:ext cx="3324017" cy="277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8EAE2-398C-8FC1-33FA-7334A7A31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52" y="3478385"/>
            <a:ext cx="3728463" cy="311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5D3092-4BE5-A330-3298-61731B7C2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59" y="3478385"/>
            <a:ext cx="3728463" cy="31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00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EE366-B710-B23D-8C5A-60C57C8A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70" y="266698"/>
            <a:ext cx="3021623" cy="3021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347E1-283D-96FB-15DF-3BFB56D80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62" y="266698"/>
            <a:ext cx="3021623" cy="302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4C22F-ED9B-EF2B-7A02-9D8982FA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370" y="3572605"/>
            <a:ext cx="3021623" cy="3021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115511-2997-C8BB-C207-A28589360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62" y="3572605"/>
            <a:ext cx="3021623" cy="30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E862-296A-0E95-CF59-36A714A2E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06CA-3DA2-DDF3-230E-F681D70F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Factors affecting performance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6D263-E4F8-99F1-3A05-11A0CD22E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96" y="1811215"/>
            <a:ext cx="9821008" cy="467117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Motion Stability</a:t>
            </a:r>
            <a:r>
              <a:rPr lang="en-US" sz="2000" dirty="0"/>
              <a:t>: Ensuring that the camera is stable to avoid capturing motion blur.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Field of View</a:t>
            </a:r>
            <a:r>
              <a:rPr lang="en-US" sz="2000" dirty="0"/>
              <a:t>: Selecting the appropriate field of view to adequately capture the scene.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Focal Length</a:t>
            </a:r>
            <a:r>
              <a:rPr lang="en-US" sz="2000" dirty="0"/>
              <a:t>: Adjusting the focal length to achieve the desired depth of field and perspective.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Lighting Conditions</a:t>
            </a:r>
            <a:r>
              <a:rPr lang="en-US" sz="2000" dirty="0"/>
              <a:t>: Providing proper lighting to enhance image clarity and detail.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Object Distance: </a:t>
            </a:r>
            <a:r>
              <a:rPr lang="en-US" sz="2000" dirty="0"/>
              <a:t>Maintaining an optimal distance between the camera and the object to ensure accurate focus and detail.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Camera Angle</a:t>
            </a:r>
            <a:r>
              <a:rPr lang="en-US" sz="2000" dirty="0"/>
              <a:t>: Positioning the camera at the correct angle to capture the most relevant details of the object.</a:t>
            </a:r>
          </a:p>
        </p:txBody>
      </p:sp>
    </p:spTree>
    <p:extLst>
      <p:ext uri="{BB962C8B-B14F-4D97-AF65-F5344CB8AC3E}">
        <p14:creationId xmlns:p14="http://schemas.microsoft.com/office/powerpoint/2010/main" val="181140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2EB57-413E-33A6-1161-FA3954DF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5E17-38A7-F382-A63B-6F4D2A25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Objective of the Project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3123-0082-D60F-3FD7-9B1FD529D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96" y="1717041"/>
            <a:ext cx="9821008" cy="47653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Developing the steel tube detection system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Synthetic dataset  generation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Unsupervised domain adaptation (UDA) module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Training and testing the UDA module for object detection framework</a:t>
            </a: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BD24217-B4AD-F35A-5945-15E107768F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593205"/>
              </p:ext>
            </p:extLst>
          </p:nvPr>
        </p:nvGraphicFramePr>
        <p:xfrm>
          <a:off x="3217007" y="4350043"/>
          <a:ext cx="5757985" cy="2426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563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D3920-296D-5FF2-1617-FB4339507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5930" y="1856935"/>
            <a:ext cx="4707754" cy="70408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b="1" dirty="0"/>
              <a:t>Two-Stage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31E2B-0239-A018-915E-99BDFE6F1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5930" y="2883877"/>
            <a:ext cx="4707754" cy="334986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Generate region proposals; </a:t>
            </a:r>
            <a:r>
              <a:rPr lang="en-US" dirty="0"/>
              <a:t>draw </a:t>
            </a:r>
            <a:r>
              <a:rPr lang="en-US" b="1" dirty="0"/>
              <a:t>candidates</a:t>
            </a:r>
            <a:r>
              <a:rPr lang="en-US" dirty="0"/>
              <a:t> of </a:t>
            </a:r>
            <a:r>
              <a:rPr lang="en-US" b="1" dirty="0"/>
              <a:t>objects (ROI)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computes features from each candidate region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final stage is a fully connected layer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Higher detection accuracy</a:t>
            </a:r>
            <a:r>
              <a:rPr lang="en-GB" dirty="0"/>
              <a:t>,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STIXGeneral-Regular"/>
              </a:rPr>
              <a:t>longer inference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General-Regular"/>
              </a:rPr>
              <a:t>, more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STIXGeneral-Regular"/>
              </a:rPr>
              <a:t>complex training processes.</a:t>
            </a:r>
            <a:endParaRPr lang="en-GB" b="1" i="1" dirty="0"/>
          </a:p>
          <a:p>
            <a:pPr>
              <a:lnSpc>
                <a:spcPct val="150000"/>
              </a:lnSpc>
            </a:pPr>
            <a:r>
              <a:rPr lang="en-GB" b="1" dirty="0"/>
              <a:t>R-CNN</a:t>
            </a:r>
            <a:r>
              <a:rPr lang="en-GB" dirty="0"/>
              <a:t>, </a:t>
            </a:r>
            <a:r>
              <a:rPr lang="en-GB" b="1" dirty="0"/>
              <a:t>Fast-RCNN</a:t>
            </a:r>
            <a:r>
              <a:rPr lang="en-GB" dirty="0"/>
              <a:t>, </a:t>
            </a:r>
            <a:r>
              <a:rPr lang="en-GB" b="1" dirty="0"/>
              <a:t>Faster-RCNN</a:t>
            </a:r>
            <a:r>
              <a:rPr lang="en-GB" dirty="0"/>
              <a:t>,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C4162-0E7C-693C-67A4-E83615F85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315" y="2883877"/>
            <a:ext cx="4707753" cy="334986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Process by directly </a:t>
            </a:r>
            <a:r>
              <a:rPr lang="en-US" b="1" dirty="0"/>
              <a:t>predicting object bounding boxes</a:t>
            </a:r>
            <a:r>
              <a:rPr lang="en-US" dirty="0"/>
              <a:t> and </a:t>
            </a:r>
            <a:r>
              <a:rPr lang="en-US" b="1" dirty="0"/>
              <a:t>class labels </a:t>
            </a:r>
            <a:r>
              <a:rPr lang="en-US" dirty="0"/>
              <a:t>in a single </a:t>
            </a:r>
            <a:r>
              <a:rPr lang="en-US" b="1" dirty="0"/>
              <a:t>forward pass.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Simple training process, fast, and moderate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Anchor </a:t>
            </a:r>
            <a:r>
              <a:rPr lang="en-US" dirty="0"/>
              <a:t>based</a:t>
            </a:r>
            <a:r>
              <a:rPr lang="en-US" b="1" dirty="0"/>
              <a:t> one-stage </a:t>
            </a:r>
            <a:r>
              <a:rPr lang="en-US" dirty="0"/>
              <a:t>methods</a:t>
            </a:r>
            <a:r>
              <a:rPr lang="en-US" b="1" dirty="0"/>
              <a:t> </a:t>
            </a:r>
            <a:r>
              <a:rPr lang="en-US" dirty="0"/>
              <a:t>encompass</a:t>
            </a:r>
            <a:r>
              <a:rPr lang="en-US" b="1" dirty="0"/>
              <a:t> YOLO </a:t>
            </a:r>
            <a:r>
              <a:rPr lang="en-US" dirty="0"/>
              <a:t>and its </a:t>
            </a:r>
            <a:r>
              <a:rPr lang="en-US" b="1" dirty="0"/>
              <a:t>successors,</a:t>
            </a:r>
          </a:p>
          <a:p>
            <a:pPr>
              <a:lnSpc>
                <a:spcPct val="150000"/>
              </a:lnSpc>
            </a:pPr>
            <a:r>
              <a:rPr lang="en-US" sz="1800" b="1" i="0" dirty="0">
                <a:solidFill>
                  <a:srgbClr val="000000"/>
                </a:solidFill>
                <a:effectLst/>
                <a:latin typeface="STIXGeneral-Regular"/>
              </a:rPr>
              <a:t>Anchor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General-Regular"/>
              </a:rPr>
              <a:t>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STIXGeneral-Regular"/>
              </a:rPr>
              <a:t>free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STIXGeneral-Regular"/>
              </a:rPr>
              <a:t> one-stage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STIXGeneral-Regular"/>
              </a:rPr>
              <a:t>FCOS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C15A0-4681-AB0E-8AD1-CA370F2C6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5" y="1856934"/>
            <a:ext cx="4707753" cy="70408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b="1" dirty="0"/>
              <a:t>Single-stage</a:t>
            </a:r>
            <a:endParaRPr lang="en-US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5C90D8-5BC7-1356-4A60-558716E3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930" y="467488"/>
            <a:ext cx="9900139" cy="1188720"/>
          </a:xfrm>
        </p:spPr>
        <p:txBody>
          <a:bodyPr/>
          <a:lstStyle/>
          <a:p>
            <a:r>
              <a:rPr lang="en-GB" b="1" dirty="0"/>
              <a:t>Review: Object detection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851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71E90-AFCC-C29E-5EF3-15072498E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F57C-1F50-A3C4-9C62-6F9D55FA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Blender Python 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D8EBE-E90A-634B-0571-25201A67C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96" y="1811216"/>
            <a:ext cx="9821008" cy="8440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The three major steps to generate synthetic dataset on Blender using Python API.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7415A6-880E-5C15-AB07-37BDF9CDC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8920283"/>
              </p:ext>
            </p:extLst>
          </p:nvPr>
        </p:nvGraphicFramePr>
        <p:xfrm>
          <a:off x="1689640" y="2378218"/>
          <a:ext cx="8742037" cy="2122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99953C4-3634-18E3-DCCE-955C81AB63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82" t="26724" r="15344" b="16909"/>
          <a:stretch/>
        </p:blipFill>
        <p:spPr>
          <a:xfrm>
            <a:off x="6685420" y="4658667"/>
            <a:ext cx="2370829" cy="2001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1302B-529F-BE7A-5F06-22DF2154F5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898" t="26724" r="22174" b="18974"/>
          <a:stretch/>
        </p:blipFill>
        <p:spPr>
          <a:xfrm>
            <a:off x="2877522" y="4658667"/>
            <a:ext cx="2370828" cy="2001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001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93CD-5EBD-61DE-9367-2749E00F4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08D6-7611-649B-39F6-5695C33C5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r>
              <a:rPr lang="en-GB" b="1" dirty="0"/>
              <a:t>Synthetic dataset generation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DD212-A5EE-7BC5-B583-425486360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96" y="1811215"/>
            <a:ext cx="9821008" cy="46711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3D CAD model is created on </a:t>
            </a:r>
            <a:r>
              <a:rPr lang="en-GB" sz="2400" dirty="0" err="1"/>
              <a:t>SolidWork</a:t>
            </a:r>
            <a:r>
              <a:rPr lang="en-GB" sz="2400" dirty="0"/>
              <a:t>, and saved in .</a:t>
            </a:r>
            <a:r>
              <a:rPr lang="en-GB" sz="2400" dirty="0" err="1"/>
              <a:t>stl</a:t>
            </a:r>
            <a:r>
              <a:rPr lang="en-GB" sz="2400" dirty="0"/>
              <a:t> file format.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Importing the .</a:t>
            </a:r>
            <a:r>
              <a:rPr lang="en-GB" sz="2400" dirty="0" err="1"/>
              <a:t>stl</a:t>
            </a:r>
            <a:r>
              <a:rPr lang="en-GB" sz="2400" dirty="0"/>
              <a:t> file format of the 3D CAD model in to scene creating format of the Blender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Locating and setting up the orientation of the imported .</a:t>
            </a:r>
            <a:r>
              <a:rPr lang="en-GB" sz="2400" dirty="0" err="1"/>
              <a:t>stl</a:t>
            </a:r>
            <a:r>
              <a:rPr lang="en-GB" sz="2400" dirty="0"/>
              <a:t> CAD file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Setting-up the camera and the Bezier Circle and attach them in the way path to follow for the camera.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176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E625-FC98-F309-D20E-C6F27636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0976-E904-BAA1-51DA-568390B7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96" y="375607"/>
            <a:ext cx="9821008" cy="1188720"/>
          </a:xfrm>
        </p:spPr>
        <p:txBody>
          <a:bodyPr/>
          <a:lstStyle/>
          <a:p>
            <a:pPr algn="l"/>
            <a:r>
              <a:rPr lang="en-GB" b="1" dirty="0"/>
              <a:t>Cont.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4DD94-1B9E-04BF-F3C1-89805628D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96" y="1811215"/>
            <a:ext cx="9821008" cy="46711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Creating the material which mimic steel tube profile,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The </a:t>
            </a:r>
            <a:r>
              <a:rPr lang="en-GB" sz="2400" b="1" dirty="0"/>
              <a:t>material</a:t>
            </a:r>
            <a:r>
              <a:rPr lang="en-GB" sz="2400" dirty="0"/>
              <a:t> just created or already existed can be append to the 3D CAD file in the scene of the Blender.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b="1" dirty="0"/>
              <a:t>Rendering animation </a:t>
            </a:r>
            <a:r>
              <a:rPr lang="en-GB" sz="2400" dirty="0"/>
              <a:t>and generate the </a:t>
            </a:r>
            <a:r>
              <a:rPr lang="en-GB" sz="2400" b="1" dirty="0"/>
              <a:t>video</a:t>
            </a:r>
            <a:r>
              <a:rPr lang="en-GB" sz="2400" dirty="0"/>
              <a:t> file;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Subsequently </a:t>
            </a:r>
            <a:r>
              <a:rPr lang="en-GB" sz="2400" b="1" dirty="0"/>
              <a:t>annotating</a:t>
            </a:r>
            <a:r>
              <a:rPr lang="en-GB" sz="2400" dirty="0"/>
              <a:t> the </a:t>
            </a:r>
            <a:r>
              <a:rPr lang="en-GB" sz="2400" b="1" dirty="0"/>
              <a:t>video</a:t>
            </a:r>
            <a:r>
              <a:rPr lang="en-GB" sz="2400" dirty="0"/>
              <a:t> file using semi-annotating software (</a:t>
            </a:r>
            <a:r>
              <a:rPr lang="en-GB" sz="2400" dirty="0" err="1"/>
              <a:t>github</a:t>
            </a:r>
            <a:r>
              <a:rPr lang="en-GB" sz="2400" dirty="0"/>
              <a:t> repository).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/>
              <a:t>Finally, the process produce a single .txt file of the video per fps.</a:t>
            </a:r>
          </a:p>
        </p:txBody>
      </p:sp>
    </p:spTree>
    <p:extLst>
      <p:ext uri="{BB962C8B-B14F-4D97-AF65-F5344CB8AC3E}">
        <p14:creationId xmlns:p14="http://schemas.microsoft.com/office/powerpoint/2010/main" val="82633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63F7A1-1B1E-9D3A-1F66-910F329D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420" y="540266"/>
            <a:ext cx="4795345" cy="26986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DBE23-A97E-E216-5AA6-282EDB314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0"/>
          <a:stretch/>
        </p:blipFill>
        <p:spPr>
          <a:xfrm>
            <a:off x="2567170" y="1341872"/>
            <a:ext cx="4616375" cy="2698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E1F178-8C14-AC7D-F2C5-9D2ADA04A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36" y="3379639"/>
            <a:ext cx="9029785" cy="34783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A6DA7C-4F87-2052-6DDA-2DFDE9CCC161}"/>
              </a:ext>
            </a:extLst>
          </p:cNvPr>
          <p:cNvSpPr txBox="1">
            <a:spLocks/>
          </p:cNvSpPr>
          <p:nvPr/>
        </p:nvSpPr>
        <p:spPr>
          <a:xfrm>
            <a:off x="1327636" y="284167"/>
            <a:ext cx="5245784" cy="11687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b="1" dirty="0"/>
          </a:p>
          <a:p>
            <a:pPr algn="l"/>
            <a:r>
              <a:rPr lang="en-GB" b="1" dirty="0"/>
              <a:t>Scene visualization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411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02C54-35F7-6325-4196-E47EB496B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6" t="14679" r="18399" b="31132"/>
          <a:stretch/>
        </p:blipFill>
        <p:spPr>
          <a:xfrm>
            <a:off x="2666254" y="3609211"/>
            <a:ext cx="3265416" cy="235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58D9D-1AB3-60D4-F8B8-AE78337EE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60" t="32661" r="22559" b="27706"/>
          <a:stretch/>
        </p:blipFill>
        <p:spPr>
          <a:xfrm>
            <a:off x="6829292" y="2758946"/>
            <a:ext cx="2598490" cy="1776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40075-DAFF-FCC4-1646-70F87D8C5F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65" t="33272" r="24149" b="14764"/>
          <a:stretch/>
        </p:blipFill>
        <p:spPr>
          <a:xfrm>
            <a:off x="6829291" y="4684464"/>
            <a:ext cx="2598491" cy="2126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020D-CF7B-B850-740D-68072AC0B5E9}"/>
              </a:ext>
            </a:extLst>
          </p:cNvPr>
          <p:cNvSpPr txBox="1"/>
          <p:nvPr/>
        </p:nvSpPr>
        <p:spPr>
          <a:xfrm>
            <a:off x="7068376" y="4199349"/>
            <a:ext cx="24349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Frontal orthographic projection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9E79-0EFB-380F-633A-BC7DFBF80FE2}"/>
              </a:ext>
            </a:extLst>
          </p:cNvPr>
          <p:cNvSpPr txBox="1"/>
          <p:nvPr/>
        </p:nvSpPr>
        <p:spPr>
          <a:xfrm>
            <a:off x="7068376" y="4741743"/>
            <a:ext cx="24349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Rotated Section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DE619-C361-99E0-3C6A-B64EE285980B}"/>
              </a:ext>
            </a:extLst>
          </p:cNvPr>
          <p:cNvSpPr txBox="1"/>
          <p:nvPr/>
        </p:nvSpPr>
        <p:spPr>
          <a:xfrm>
            <a:off x="2992328" y="3672522"/>
            <a:ext cx="24349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Various size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2AA7F2-E422-6BC9-09A6-3FFC3CD35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016" y="538673"/>
            <a:ext cx="4797968" cy="21520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6DFF042-4392-A7E4-EDA0-7E9CA2AA22E7}"/>
              </a:ext>
            </a:extLst>
          </p:cNvPr>
          <p:cNvSpPr txBox="1">
            <a:spLocks/>
          </p:cNvSpPr>
          <p:nvPr/>
        </p:nvSpPr>
        <p:spPr>
          <a:xfrm>
            <a:off x="1327636" y="470475"/>
            <a:ext cx="2369380" cy="11687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GB" b="1" dirty="0"/>
          </a:p>
          <a:p>
            <a:pPr algn="l"/>
            <a:r>
              <a:rPr lang="en-GB" b="1" dirty="0"/>
              <a:t>Sample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944890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070a6d8-e29f-49e1-a4bd-cb03841d8e30" xsi:nil="true"/>
    <lcf76f155ced4ddcb4097134ff3c332f xmlns="2e54fa94-2fdd-4f17-8ac8-dae8da61bd3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F8135EE7E712647933DA0C8E956B377" ma:contentTypeVersion="13" ma:contentTypeDescription="Creare un nuovo documento." ma:contentTypeScope="" ma:versionID="e4824d7d053ad39f0ec85eb33b04eff5">
  <xsd:schema xmlns:xsd="http://www.w3.org/2001/XMLSchema" xmlns:xs="http://www.w3.org/2001/XMLSchema" xmlns:p="http://schemas.microsoft.com/office/2006/metadata/properties" xmlns:ns2="2e54fa94-2fdd-4f17-8ac8-dae8da61bd34" xmlns:ns3="2070a6d8-e29f-49e1-a4bd-cb03841d8e30" targetNamespace="http://schemas.microsoft.com/office/2006/metadata/properties" ma:root="true" ma:fieldsID="28a01e6591c6475935b2b524c02b9adb" ns2:_="" ns3:_="">
    <xsd:import namespace="2e54fa94-2fdd-4f17-8ac8-dae8da61bd34"/>
    <xsd:import namespace="2070a6d8-e29f-49e1-a4bd-cb03841d8e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54fa94-2fdd-4f17-8ac8-dae8da61bd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9f80d74b-8b65-4699-a9b9-2689ac5f71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70a6d8-e29f-49e1-a4bd-cb03841d8e3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e54a130-9908-4a78-bcf8-8fbd0be37184}" ma:internalName="TaxCatchAll" ma:showField="CatchAllData" ma:web="2070a6d8-e29f-49e1-a4bd-cb03841d8e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E640CB-3017-4B30-8152-3B40116DEC47}">
  <ds:schemaRefs>
    <ds:schemaRef ds:uri="http://schemas.microsoft.com/office/2006/metadata/properties"/>
    <ds:schemaRef ds:uri="http://schemas.microsoft.com/office/infopath/2007/PartnerControls"/>
    <ds:schemaRef ds:uri="2070a6d8-e29f-49e1-a4bd-cb03841d8e30"/>
    <ds:schemaRef ds:uri="2e54fa94-2fdd-4f17-8ac8-dae8da61bd34"/>
  </ds:schemaRefs>
</ds:datastoreItem>
</file>

<file path=customXml/itemProps2.xml><?xml version="1.0" encoding="utf-8"?>
<ds:datastoreItem xmlns:ds="http://schemas.openxmlformats.org/officeDocument/2006/customXml" ds:itemID="{B6981262-A148-4D01-BC43-D19FE436DA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EE7086-C210-4325-A0A9-EAEDBBEE80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54fa94-2fdd-4f17-8ac8-dae8da61bd34"/>
    <ds:schemaRef ds:uri="2070a6d8-e29f-49e1-a4bd-cb03841d8e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778</TotalTime>
  <Words>669</Words>
  <Application>Microsoft Office PowerPoint</Application>
  <PresentationFormat>Widescreen</PresentationFormat>
  <Paragraphs>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Gill Sans MT</vt:lpstr>
      <vt:lpstr>NimbusRomNo9L-Regu</vt:lpstr>
      <vt:lpstr>STIXGeneral-Regular</vt:lpstr>
      <vt:lpstr>Wingdings</vt:lpstr>
      <vt:lpstr>Parcel</vt:lpstr>
      <vt:lpstr>Uda for Steel tube detection </vt:lpstr>
      <vt:lpstr>layout</vt:lpstr>
      <vt:lpstr>Objective of the Project</vt:lpstr>
      <vt:lpstr>Review: Object detection</vt:lpstr>
      <vt:lpstr>Blender Python API</vt:lpstr>
      <vt:lpstr>Synthetic dataset generation</vt:lpstr>
      <vt:lpstr>Cont.</vt:lpstr>
      <vt:lpstr>PowerPoint Presentation</vt:lpstr>
      <vt:lpstr>PowerPoint Presentation</vt:lpstr>
      <vt:lpstr>methodology</vt:lpstr>
      <vt:lpstr>Uda framework</vt:lpstr>
      <vt:lpstr>Aggregated mix</vt:lpstr>
      <vt:lpstr>Pseudo labelling</vt:lpstr>
      <vt:lpstr>Result and testing</vt:lpstr>
      <vt:lpstr>Result and testing</vt:lpstr>
      <vt:lpstr>INFERENCE analysis 0</vt:lpstr>
      <vt:lpstr>INFERENCE analysis 1</vt:lpstr>
      <vt:lpstr>INFERENCE analysis 2</vt:lpstr>
      <vt:lpstr>INFERENCE analysis 3</vt:lpstr>
      <vt:lpstr>INFERENCE analysis 4</vt:lpstr>
      <vt:lpstr>PowerPoint Presentation</vt:lpstr>
      <vt:lpstr>PowerPoint Presentation</vt:lpstr>
      <vt:lpstr>INFERENCE analysis 5</vt:lpstr>
      <vt:lpstr>INFERENCE analysis 6</vt:lpstr>
      <vt:lpstr>INFERENCE analysis 7</vt:lpstr>
      <vt:lpstr>INFERENCE analysis 8</vt:lpstr>
      <vt:lpstr>PowerPoint Presentation</vt:lpstr>
      <vt:lpstr>PowerPoint Presentation</vt:lpstr>
      <vt:lpstr>Factors affecting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Tulu, Andualem Welabo</dc:creator>
  <cp:lastModifiedBy>Andy Welabo</cp:lastModifiedBy>
  <cp:revision>58</cp:revision>
  <dcterms:created xsi:type="dcterms:W3CDTF">2024-12-16T10:07:02Z</dcterms:created>
  <dcterms:modified xsi:type="dcterms:W3CDTF">2025-10-06T23:32:24Z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0x0101003F8135EE7E712647933DA0C8E956B377</vt:lpwstr>
  </property>
</Properties>
</file>